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6"/>
  </p:notesMasterIdLst>
  <p:handoutMasterIdLst>
    <p:handoutMasterId r:id="rId7"/>
  </p:handoutMasterIdLst>
  <p:sldIdLst>
    <p:sldId id="258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025712-BC72-4397-AB56-2A8ADCF11B1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77F58F-7ABC-4CD9-B45E-85CE3D0470A4}">
      <dgm:prSet phldrT="[Text]" custT="1"/>
      <dgm:spPr/>
      <dgm:t>
        <a:bodyPr/>
        <a:lstStyle/>
        <a:p>
          <a:r>
            <a:rPr lang="en-US" sz="1400" dirty="0" err="1" smtClean="0"/>
            <a:t>Subtuition</a:t>
          </a:r>
          <a:r>
            <a:rPr lang="en-US" sz="1400" dirty="0" smtClean="0"/>
            <a:t> (</a:t>
          </a:r>
          <a:r>
            <a:rPr lang="en-US" sz="1400" dirty="0" err="1" smtClean="0"/>
            <a:t>thay</a:t>
          </a:r>
          <a:r>
            <a:rPr lang="en-US" sz="1400" dirty="0" smtClean="0"/>
            <a:t> </a:t>
          </a:r>
          <a:r>
            <a:rPr lang="en-US" sz="1400" dirty="0" err="1" smtClean="0"/>
            <a:t>thế</a:t>
          </a:r>
          <a:r>
            <a:rPr lang="en-US" sz="1400" dirty="0" smtClean="0"/>
            <a:t>)</a:t>
          </a:r>
          <a:endParaRPr lang="en-US" sz="1400" dirty="0"/>
        </a:p>
      </dgm:t>
    </dgm:pt>
    <dgm:pt modelId="{02D129CC-275F-4813-BB6B-97FC0B2E2604}" type="parTrans" cxnId="{A1D3392A-1375-4E92-8201-FC6D9EDFAD16}">
      <dgm:prSet/>
      <dgm:spPr/>
      <dgm:t>
        <a:bodyPr/>
        <a:lstStyle/>
        <a:p>
          <a:endParaRPr lang="en-US"/>
        </a:p>
      </dgm:t>
    </dgm:pt>
    <dgm:pt modelId="{20C498FA-E3C7-4DAA-9A21-7C5F611A1558}" type="sibTrans" cxnId="{A1D3392A-1375-4E92-8201-FC6D9EDFAD16}">
      <dgm:prSet/>
      <dgm:spPr/>
      <dgm:t>
        <a:bodyPr/>
        <a:lstStyle/>
        <a:p>
          <a:endParaRPr lang="en-US"/>
        </a:p>
      </dgm:t>
    </dgm:pt>
    <dgm:pt modelId="{A0B8FCC7-CC1B-410C-9C17-2AEB603D958C}">
      <dgm:prSet phldrT="[Text]" custT="1"/>
      <dgm:spPr/>
      <dgm:t>
        <a:bodyPr/>
        <a:lstStyle/>
        <a:p>
          <a:r>
            <a:rPr lang="en-US" sz="1400" dirty="0" smtClean="0"/>
            <a:t>reverse (</a:t>
          </a:r>
          <a:r>
            <a:rPr lang="en-US" sz="1400" dirty="0" err="1" smtClean="0"/>
            <a:t>đảo</a:t>
          </a:r>
          <a:r>
            <a:rPr lang="en-US" sz="1400" dirty="0" smtClean="0"/>
            <a:t> </a:t>
          </a:r>
          <a:r>
            <a:rPr lang="en-US" sz="1400" dirty="0" err="1" smtClean="0"/>
            <a:t>ngựơc</a:t>
          </a:r>
          <a:r>
            <a:rPr lang="en-US" sz="1400" dirty="0" smtClean="0"/>
            <a:t>)</a:t>
          </a:r>
          <a:endParaRPr lang="en-US" sz="1400" dirty="0"/>
        </a:p>
      </dgm:t>
    </dgm:pt>
    <dgm:pt modelId="{02D27EFC-9359-4656-B658-283EAA28FB83}" type="parTrans" cxnId="{1951FC15-95D8-4DE9-8102-D06502C48560}">
      <dgm:prSet/>
      <dgm:spPr/>
      <dgm:t>
        <a:bodyPr/>
        <a:lstStyle/>
        <a:p>
          <a:endParaRPr lang="en-US"/>
        </a:p>
      </dgm:t>
    </dgm:pt>
    <dgm:pt modelId="{CFAC7B3A-D427-4D37-BE18-95DD1D9A81F2}" type="sibTrans" cxnId="{1951FC15-95D8-4DE9-8102-D06502C48560}">
      <dgm:prSet/>
      <dgm:spPr/>
      <dgm:t>
        <a:bodyPr/>
        <a:lstStyle/>
        <a:p>
          <a:endParaRPr lang="en-US"/>
        </a:p>
      </dgm:t>
    </dgm:pt>
    <dgm:pt modelId="{CFC7CB73-F190-46E9-A734-572B40E2E20B}">
      <dgm:prSet phldrT="[Text]" custT="1"/>
      <dgm:spPr/>
      <dgm:t>
        <a:bodyPr/>
        <a:lstStyle/>
        <a:p>
          <a:r>
            <a:rPr lang="en-US" sz="1400" dirty="0" smtClean="0"/>
            <a:t>Combine (</a:t>
          </a:r>
          <a:r>
            <a:rPr lang="en-US" sz="1400" dirty="0" err="1" smtClean="0"/>
            <a:t>kết</a:t>
          </a:r>
          <a:r>
            <a:rPr lang="en-US" sz="1400" dirty="0" smtClean="0"/>
            <a:t> </a:t>
          </a:r>
          <a:r>
            <a:rPr lang="en-US" sz="1400" dirty="0" err="1" smtClean="0"/>
            <a:t>hợp</a:t>
          </a:r>
          <a:r>
            <a:rPr lang="en-US" sz="1400" dirty="0" smtClean="0"/>
            <a:t>)</a:t>
          </a:r>
          <a:endParaRPr lang="en-US" sz="1400" dirty="0"/>
        </a:p>
      </dgm:t>
    </dgm:pt>
    <dgm:pt modelId="{F24FD974-A685-4251-84BD-504B51862687}" type="parTrans" cxnId="{E1A94F96-FB6B-4588-8D37-B88D6E861E7E}">
      <dgm:prSet/>
      <dgm:spPr/>
      <dgm:t>
        <a:bodyPr/>
        <a:lstStyle/>
        <a:p>
          <a:endParaRPr lang="en-US"/>
        </a:p>
      </dgm:t>
    </dgm:pt>
    <dgm:pt modelId="{D40DAED7-4BA9-4B4A-AD97-7538B09F9E4E}" type="sibTrans" cxnId="{E1A94F96-FB6B-4588-8D37-B88D6E861E7E}">
      <dgm:prSet/>
      <dgm:spPr/>
      <dgm:t>
        <a:bodyPr/>
        <a:lstStyle/>
        <a:p>
          <a:endParaRPr lang="en-US"/>
        </a:p>
      </dgm:t>
    </dgm:pt>
    <dgm:pt modelId="{E70DEC46-E836-496E-A575-4F5D5E87F0FB}">
      <dgm:prSet phldrT="[Text]" custT="1"/>
      <dgm:spPr/>
      <dgm:t>
        <a:bodyPr/>
        <a:lstStyle/>
        <a:p>
          <a:r>
            <a:rPr lang="en-US" sz="1400" dirty="0" smtClean="0"/>
            <a:t>Adapt (</a:t>
          </a:r>
          <a:r>
            <a:rPr lang="en-US" sz="1400" dirty="0" err="1" smtClean="0"/>
            <a:t>thích</a:t>
          </a:r>
          <a:r>
            <a:rPr lang="en-US" sz="1400" dirty="0" smtClean="0"/>
            <a:t> </a:t>
          </a:r>
          <a:r>
            <a:rPr lang="en-US" sz="1400" dirty="0" err="1" smtClean="0"/>
            <a:t>nghi</a:t>
          </a:r>
          <a:r>
            <a:rPr lang="en-US" sz="1400" dirty="0" smtClean="0"/>
            <a:t>)</a:t>
          </a:r>
          <a:endParaRPr lang="en-US" sz="1400" dirty="0"/>
        </a:p>
      </dgm:t>
    </dgm:pt>
    <dgm:pt modelId="{5C3640B0-8152-491C-9AF8-B2C6A15381FD}" type="parTrans" cxnId="{95CA3A23-5A22-49A2-BAA6-C029E97E3B8A}">
      <dgm:prSet/>
      <dgm:spPr/>
      <dgm:t>
        <a:bodyPr/>
        <a:lstStyle/>
        <a:p>
          <a:endParaRPr lang="en-US"/>
        </a:p>
      </dgm:t>
    </dgm:pt>
    <dgm:pt modelId="{429CA793-A27E-49CA-88B3-2920876C6FF5}" type="sibTrans" cxnId="{95CA3A23-5A22-49A2-BAA6-C029E97E3B8A}">
      <dgm:prSet/>
      <dgm:spPr/>
      <dgm:t>
        <a:bodyPr/>
        <a:lstStyle/>
        <a:p>
          <a:endParaRPr lang="en-US"/>
        </a:p>
      </dgm:t>
    </dgm:pt>
    <dgm:pt modelId="{C0DFB369-09B7-429B-ABE3-05D9C54D5D9B}">
      <dgm:prSet phldrT="[Text]" custT="1"/>
      <dgm:spPr/>
      <dgm:t>
        <a:bodyPr/>
        <a:lstStyle/>
        <a:p>
          <a:r>
            <a:rPr lang="en-US" sz="1400" dirty="0" err="1" smtClean="0"/>
            <a:t>Modifi</a:t>
          </a:r>
          <a:r>
            <a:rPr lang="en-US" sz="1400" dirty="0" smtClean="0"/>
            <a:t> (</a:t>
          </a:r>
          <a:r>
            <a:rPr lang="en-US" sz="1400" dirty="0" err="1" smtClean="0"/>
            <a:t>hiệu</a:t>
          </a:r>
          <a:r>
            <a:rPr lang="en-US" sz="1400" dirty="0" smtClean="0"/>
            <a:t> </a:t>
          </a:r>
          <a:r>
            <a:rPr lang="en-US" sz="1400" dirty="0" err="1" smtClean="0"/>
            <a:t>chỉnh</a:t>
          </a:r>
          <a:r>
            <a:rPr lang="en-US" sz="1400" dirty="0" smtClean="0"/>
            <a:t>)</a:t>
          </a:r>
          <a:endParaRPr lang="en-US" sz="1400" dirty="0"/>
        </a:p>
      </dgm:t>
    </dgm:pt>
    <dgm:pt modelId="{87A562D7-023D-4C8B-9FFE-25C5F2006F60}" type="parTrans" cxnId="{63DC4D72-8992-4ABC-96BF-C70B23FA0DA0}">
      <dgm:prSet/>
      <dgm:spPr/>
      <dgm:t>
        <a:bodyPr/>
        <a:lstStyle/>
        <a:p>
          <a:endParaRPr lang="en-US"/>
        </a:p>
      </dgm:t>
    </dgm:pt>
    <dgm:pt modelId="{F8741AEA-C622-470E-ACD0-D5DC102AD5F1}" type="sibTrans" cxnId="{63DC4D72-8992-4ABC-96BF-C70B23FA0DA0}">
      <dgm:prSet/>
      <dgm:spPr/>
      <dgm:t>
        <a:bodyPr/>
        <a:lstStyle/>
        <a:p>
          <a:endParaRPr lang="en-US"/>
        </a:p>
      </dgm:t>
    </dgm:pt>
    <dgm:pt modelId="{E6A9B2E5-E133-4EAF-ADF1-D0E02062F9F6}">
      <dgm:prSet phldrT="[Text]" custT="1"/>
      <dgm:spPr/>
      <dgm:t>
        <a:bodyPr/>
        <a:lstStyle/>
        <a:p>
          <a:r>
            <a:rPr lang="en-US" sz="1400" dirty="0" smtClean="0"/>
            <a:t>Put (</a:t>
          </a:r>
          <a:r>
            <a:rPr lang="en-US" sz="1400" dirty="0" err="1" smtClean="0"/>
            <a:t>thêm</a:t>
          </a:r>
          <a:r>
            <a:rPr lang="en-US" sz="1400" dirty="0" smtClean="0"/>
            <a:t> </a:t>
          </a:r>
          <a:r>
            <a:rPr lang="en-US" sz="1400" dirty="0" err="1" smtClean="0"/>
            <a:t>vào</a:t>
          </a:r>
          <a:r>
            <a:rPr lang="en-US" sz="1400" dirty="0" smtClean="0"/>
            <a:t>)</a:t>
          </a:r>
          <a:endParaRPr lang="en-US" sz="1400" dirty="0"/>
        </a:p>
      </dgm:t>
    </dgm:pt>
    <dgm:pt modelId="{EFE16B22-C382-44C0-945B-666165A4CCC5}" type="parTrans" cxnId="{8DC98DC5-9BEF-47F3-B83C-B1D93CD7A8B8}">
      <dgm:prSet/>
      <dgm:spPr/>
      <dgm:t>
        <a:bodyPr/>
        <a:lstStyle/>
        <a:p>
          <a:endParaRPr lang="en-US"/>
        </a:p>
      </dgm:t>
    </dgm:pt>
    <dgm:pt modelId="{2E483CBD-7B9E-4D29-8858-36ACB64F59B9}" type="sibTrans" cxnId="{8DC98DC5-9BEF-47F3-B83C-B1D93CD7A8B8}">
      <dgm:prSet/>
      <dgm:spPr/>
      <dgm:t>
        <a:bodyPr/>
        <a:lstStyle/>
        <a:p>
          <a:endParaRPr lang="en-US"/>
        </a:p>
      </dgm:t>
    </dgm:pt>
    <dgm:pt modelId="{DAD04575-2A14-49C5-BDA2-BA77C971335E}">
      <dgm:prSet phldrT="[Text]" custT="1"/>
      <dgm:spPr/>
      <dgm:t>
        <a:bodyPr/>
        <a:lstStyle/>
        <a:p>
          <a:r>
            <a:rPr lang="en-US" sz="1400" dirty="0" smtClean="0"/>
            <a:t>Eliminate (</a:t>
          </a:r>
          <a:r>
            <a:rPr lang="en-US" sz="1400" dirty="0" err="1" smtClean="0"/>
            <a:t>loại</a:t>
          </a:r>
          <a:r>
            <a:rPr lang="en-US" sz="1400" dirty="0" smtClean="0"/>
            <a:t> </a:t>
          </a:r>
          <a:r>
            <a:rPr lang="en-US" sz="1400" dirty="0" err="1" smtClean="0"/>
            <a:t>bỏ</a:t>
          </a:r>
          <a:r>
            <a:rPr lang="en-US" sz="1400" dirty="0" smtClean="0"/>
            <a:t>)</a:t>
          </a:r>
          <a:endParaRPr lang="en-US" sz="1400" dirty="0"/>
        </a:p>
      </dgm:t>
    </dgm:pt>
    <dgm:pt modelId="{2579A95B-214F-40D0-8623-F7B9842924FF}" type="parTrans" cxnId="{31170F08-BA16-43A2-8F1F-06010D003629}">
      <dgm:prSet/>
      <dgm:spPr/>
      <dgm:t>
        <a:bodyPr/>
        <a:lstStyle/>
        <a:p>
          <a:endParaRPr lang="en-US"/>
        </a:p>
      </dgm:t>
    </dgm:pt>
    <dgm:pt modelId="{2D1D7FEB-2915-4542-8717-5044CDF42282}" type="sibTrans" cxnId="{31170F08-BA16-43A2-8F1F-06010D003629}">
      <dgm:prSet/>
      <dgm:spPr/>
      <dgm:t>
        <a:bodyPr/>
        <a:lstStyle/>
        <a:p>
          <a:endParaRPr lang="en-US"/>
        </a:p>
      </dgm:t>
    </dgm:pt>
    <dgm:pt modelId="{C293E454-4AA2-496E-99AA-9BA4A170900A}" type="pres">
      <dgm:prSet presAssocID="{58025712-BC72-4397-AB56-2A8ADCF11B1E}" presName="cycle" presStyleCnt="0">
        <dgm:presLayoutVars>
          <dgm:dir/>
          <dgm:resizeHandles val="exact"/>
        </dgm:presLayoutVars>
      </dgm:prSet>
      <dgm:spPr/>
    </dgm:pt>
    <dgm:pt modelId="{46933CFC-167F-4069-AD71-CD35E74D576A}" type="pres">
      <dgm:prSet presAssocID="{4277F58F-7ABC-4CD9-B45E-85CE3D0470A4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CC755B-97BC-4638-BD9B-0F7D7825BAC4}" type="pres">
      <dgm:prSet presAssocID="{20C498FA-E3C7-4DAA-9A21-7C5F611A1558}" presName="sibTrans" presStyleLbl="sibTrans2D1" presStyleIdx="0" presStyleCnt="7"/>
      <dgm:spPr/>
    </dgm:pt>
    <dgm:pt modelId="{91F3BB8B-CC4B-4A5D-8873-C47F15DDA4A1}" type="pres">
      <dgm:prSet presAssocID="{20C498FA-E3C7-4DAA-9A21-7C5F611A1558}" presName="connectorText" presStyleLbl="sibTrans2D1" presStyleIdx="0" presStyleCnt="7"/>
      <dgm:spPr/>
    </dgm:pt>
    <dgm:pt modelId="{8106B0C1-3D9D-4C8B-A138-1CC54CD687AD}" type="pres">
      <dgm:prSet presAssocID="{CFC7CB73-F190-46E9-A734-572B40E2E20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B54EE0-26CC-43B5-B7AE-A2E9BF87C23A}" type="pres">
      <dgm:prSet presAssocID="{D40DAED7-4BA9-4B4A-AD97-7538B09F9E4E}" presName="sibTrans" presStyleLbl="sibTrans2D1" presStyleIdx="1" presStyleCnt="7"/>
      <dgm:spPr/>
    </dgm:pt>
    <dgm:pt modelId="{0755CC82-5758-4EC7-8FFB-17F5C3317319}" type="pres">
      <dgm:prSet presAssocID="{D40DAED7-4BA9-4B4A-AD97-7538B09F9E4E}" presName="connectorText" presStyleLbl="sibTrans2D1" presStyleIdx="1" presStyleCnt="7"/>
      <dgm:spPr/>
    </dgm:pt>
    <dgm:pt modelId="{423FF3D7-EB5E-4EE2-BA77-0203938F27A9}" type="pres">
      <dgm:prSet presAssocID="{E70DEC46-E836-496E-A575-4F5D5E87F0F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40074C-3918-4ECD-9FF8-AEBCC1190EAF}" type="pres">
      <dgm:prSet presAssocID="{429CA793-A27E-49CA-88B3-2920876C6FF5}" presName="sibTrans" presStyleLbl="sibTrans2D1" presStyleIdx="2" presStyleCnt="7"/>
      <dgm:spPr/>
    </dgm:pt>
    <dgm:pt modelId="{7B3B0743-1DC7-40A3-9359-6DF9C05ECA32}" type="pres">
      <dgm:prSet presAssocID="{429CA793-A27E-49CA-88B3-2920876C6FF5}" presName="connectorText" presStyleLbl="sibTrans2D1" presStyleIdx="2" presStyleCnt="7"/>
      <dgm:spPr/>
    </dgm:pt>
    <dgm:pt modelId="{F7D76820-9157-4469-AA17-CF78A9603ECA}" type="pres">
      <dgm:prSet presAssocID="{C0DFB369-09B7-429B-ABE3-05D9C54D5D9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BB1ADF-F0DC-41B8-88D9-107B03CBAB5A}" type="pres">
      <dgm:prSet presAssocID="{F8741AEA-C622-470E-ACD0-D5DC102AD5F1}" presName="sibTrans" presStyleLbl="sibTrans2D1" presStyleIdx="3" presStyleCnt="7"/>
      <dgm:spPr/>
    </dgm:pt>
    <dgm:pt modelId="{8EE2D247-053B-489C-AC3B-FB59D42C3ADA}" type="pres">
      <dgm:prSet presAssocID="{F8741AEA-C622-470E-ACD0-D5DC102AD5F1}" presName="connectorText" presStyleLbl="sibTrans2D1" presStyleIdx="3" presStyleCnt="7"/>
      <dgm:spPr/>
    </dgm:pt>
    <dgm:pt modelId="{F021A41B-7CEA-4C7B-A524-3E9F60836FC8}" type="pres">
      <dgm:prSet presAssocID="{E6A9B2E5-E133-4EAF-ADF1-D0E02062F9F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01C11-A693-4948-BA6E-034628C5A10F}" type="pres">
      <dgm:prSet presAssocID="{2E483CBD-7B9E-4D29-8858-36ACB64F59B9}" presName="sibTrans" presStyleLbl="sibTrans2D1" presStyleIdx="4" presStyleCnt="7"/>
      <dgm:spPr/>
    </dgm:pt>
    <dgm:pt modelId="{30BFB221-017B-42D1-8883-D4E3C5C57757}" type="pres">
      <dgm:prSet presAssocID="{2E483CBD-7B9E-4D29-8858-36ACB64F59B9}" presName="connectorText" presStyleLbl="sibTrans2D1" presStyleIdx="4" presStyleCnt="7"/>
      <dgm:spPr/>
    </dgm:pt>
    <dgm:pt modelId="{73CA3890-25D7-4E99-B0D7-F9B4BABEC252}" type="pres">
      <dgm:prSet presAssocID="{DAD04575-2A14-49C5-BDA2-BA77C971335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06A4F1-C15F-49FF-9A2D-8B1B086012F7}" type="pres">
      <dgm:prSet presAssocID="{2D1D7FEB-2915-4542-8717-5044CDF42282}" presName="sibTrans" presStyleLbl="sibTrans2D1" presStyleIdx="5" presStyleCnt="7"/>
      <dgm:spPr/>
    </dgm:pt>
    <dgm:pt modelId="{16E9C12C-E93F-4B8C-9B50-4A9482BAFC3D}" type="pres">
      <dgm:prSet presAssocID="{2D1D7FEB-2915-4542-8717-5044CDF42282}" presName="connectorText" presStyleLbl="sibTrans2D1" presStyleIdx="5" presStyleCnt="7"/>
      <dgm:spPr/>
    </dgm:pt>
    <dgm:pt modelId="{89E4ACCC-82C9-4F5D-BD5E-3E6691504E1D}" type="pres">
      <dgm:prSet presAssocID="{A0B8FCC7-CC1B-410C-9C17-2AEB603D958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1BF6B5-CD70-4F12-9E93-843B5A5CF01A}" type="pres">
      <dgm:prSet presAssocID="{CFAC7B3A-D427-4D37-BE18-95DD1D9A81F2}" presName="sibTrans" presStyleLbl="sibTrans2D1" presStyleIdx="6" presStyleCnt="7"/>
      <dgm:spPr/>
    </dgm:pt>
    <dgm:pt modelId="{6E13B48C-CEF7-48FF-88A4-77144C79CEE5}" type="pres">
      <dgm:prSet presAssocID="{CFAC7B3A-D427-4D37-BE18-95DD1D9A81F2}" presName="connectorText" presStyleLbl="sibTrans2D1" presStyleIdx="6" presStyleCnt="7"/>
      <dgm:spPr/>
    </dgm:pt>
  </dgm:ptLst>
  <dgm:cxnLst>
    <dgm:cxn modelId="{1C9CEF5C-82C4-4C41-A1F3-30C33D10AC36}" type="presOf" srcId="{A0B8FCC7-CC1B-410C-9C17-2AEB603D958C}" destId="{89E4ACCC-82C9-4F5D-BD5E-3E6691504E1D}" srcOrd="0" destOrd="0" presId="urn:microsoft.com/office/officeart/2005/8/layout/cycle2"/>
    <dgm:cxn modelId="{0735FD85-EF82-4B55-B088-40D0F2F2DCD5}" type="presOf" srcId="{2E483CBD-7B9E-4D29-8858-36ACB64F59B9}" destId="{30BFB221-017B-42D1-8883-D4E3C5C57757}" srcOrd="1" destOrd="0" presId="urn:microsoft.com/office/officeart/2005/8/layout/cycle2"/>
    <dgm:cxn modelId="{A1D3392A-1375-4E92-8201-FC6D9EDFAD16}" srcId="{58025712-BC72-4397-AB56-2A8ADCF11B1E}" destId="{4277F58F-7ABC-4CD9-B45E-85CE3D0470A4}" srcOrd="0" destOrd="0" parTransId="{02D129CC-275F-4813-BB6B-97FC0B2E2604}" sibTransId="{20C498FA-E3C7-4DAA-9A21-7C5F611A1558}"/>
    <dgm:cxn modelId="{7AD65A98-585B-42C9-872D-0CA1752233E3}" type="presOf" srcId="{DAD04575-2A14-49C5-BDA2-BA77C971335E}" destId="{73CA3890-25D7-4E99-B0D7-F9B4BABEC252}" srcOrd="0" destOrd="0" presId="urn:microsoft.com/office/officeart/2005/8/layout/cycle2"/>
    <dgm:cxn modelId="{0EAC35E6-C152-400D-8DB3-C7242CE8BBC5}" type="presOf" srcId="{CFC7CB73-F190-46E9-A734-572B40E2E20B}" destId="{8106B0C1-3D9D-4C8B-A138-1CC54CD687AD}" srcOrd="0" destOrd="0" presId="urn:microsoft.com/office/officeart/2005/8/layout/cycle2"/>
    <dgm:cxn modelId="{31170F08-BA16-43A2-8F1F-06010D003629}" srcId="{58025712-BC72-4397-AB56-2A8ADCF11B1E}" destId="{DAD04575-2A14-49C5-BDA2-BA77C971335E}" srcOrd="5" destOrd="0" parTransId="{2579A95B-214F-40D0-8623-F7B9842924FF}" sibTransId="{2D1D7FEB-2915-4542-8717-5044CDF42282}"/>
    <dgm:cxn modelId="{BF6D7875-C97B-4ABF-A8D4-C13F8967AC6E}" type="presOf" srcId="{CFAC7B3A-D427-4D37-BE18-95DD1D9A81F2}" destId="{6E13B48C-CEF7-48FF-88A4-77144C79CEE5}" srcOrd="1" destOrd="0" presId="urn:microsoft.com/office/officeart/2005/8/layout/cycle2"/>
    <dgm:cxn modelId="{D55ADDDB-727D-40B7-AABB-710EA4568424}" type="presOf" srcId="{D40DAED7-4BA9-4B4A-AD97-7538B09F9E4E}" destId="{0755CC82-5758-4EC7-8FFB-17F5C3317319}" srcOrd="1" destOrd="0" presId="urn:microsoft.com/office/officeart/2005/8/layout/cycle2"/>
    <dgm:cxn modelId="{6861CF83-A856-42FB-BA9F-7FD3DAC80936}" type="presOf" srcId="{F8741AEA-C622-470E-ACD0-D5DC102AD5F1}" destId="{38BB1ADF-F0DC-41B8-88D9-107B03CBAB5A}" srcOrd="0" destOrd="0" presId="urn:microsoft.com/office/officeart/2005/8/layout/cycle2"/>
    <dgm:cxn modelId="{95CA3A23-5A22-49A2-BAA6-C029E97E3B8A}" srcId="{58025712-BC72-4397-AB56-2A8ADCF11B1E}" destId="{E70DEC46-E836-496E-A575-4F5D5E87F0FB}" srcOrd="2" destOrd="0" parTransId="{5C3640B0-8152-491C-9AF8-B2C6A15381FD}" sibTransId="{429CA793-A27E-49CA-88B3-2920876C6FF5}"/>
    <dgm:cxn modelId="{8DC98DC5-9BEF-47F3-B83C-B1D93CD7A8B8}" srcId="{58025712-BC72-4397-AB56-2A8ADCF11B1E}" destId="{E6A9B2E5-E133-4EAF-ADF1-D0E02062F9F6}" srcOrd="4" destOrd="0" parTransId="{EFE16B22-C382-44C0-945B-666165A4CCC5}" sibTransId="{2E483CBD-7B9E-4D29-8858-36ACB64F59B9}"/>
    <dgm:cxn modelId="{C938A3A8-525A-4AEE-A838-EDDA59C766E7}" type="presOf" srcId="{429CA793-A27E-49CA-88B3-2920876C6FF5}" destId="{7B3B0743-1DC7-40A3-9359-6DF9C05ECA32}" srcOrd="1" destOrd="0" presId="urn:microsoft.com/office/officeart/2005/8/layout/cycle2"/>
    <dgm:cxn modelId="{E1A94F96-FB6B-4588-8D37-B88D6E861E7E}" srcId="{58025712-BC72-4397-AB56-2A8ADCF11B1E}" destId="{CFC7CB73-F190-46E9-A734-572B40E2E20B}" srcOrd="1" destOrd="0" parTransId="{F24FD974-A685-4251-84BD-504B51862687}" sibTransId="{D40DAED7-4BA9-4B4A-AD97-7538B09F9E4E}"/>
    <dgm:cxn modelId="{DFB45C10-0A09-4D2A-987C-BA2A7FBAF65D}" type="presOf" srcId="{20C498FA-E3C7-4DAA-9A21-7C5F611A1558}" destId="{CFCC755B-97BC-4638-BD9B-0F7D7825BAC4}" srcOrd="0" destOrd="0" presId="urn:microsoft.com/office/officeart/2005/8/layout/cycle2"/>
    <dgm:cxn modelId="{B186E1A1-124B-4F7A-AB83-A54E75D35111}" type="presOf" srcId="{C0DFB369-09B7-429B-ABE3-05D9C54D5D9B}" destId="{F7D76820-9157-4469-AA17-CF78A9603ECA}" srcOrd="0" destOrd="0" presId="urn:microsoft.com/office/officeart/2005/8/layout/cycle2"/>
    <dgm:cxn modelId="{A28ED7A9-0CB3-4E6F-8A4F-F57BDFD61E81}" type="presOf" srcId="{429CA793-A27E-49CA-88B3-2920876C6FF5}" destId="{9D40074C-3918-4ECD-9FF8-AEBCC1190EAF}" srcOrd="0" destOrd="0" presId="urn:microsoft.com/office/officeart/2005/8/layout/cycle2"/>
    <dgm:cxn modelId="{AF216868-0483-4D82-ABA3-B0C3456D3CA6}" type="presOf" srcId="{CFAC7B3A-D427-4D37-BE18-95DD1D9A81F2}" destId="{501BF6B5-CD70-4F12-9E93-843B5A5CF01A}" srcOrd="0" destOrd="0" presId="urn:microsoft.com/office/officeart/2005/8/layout/cycle2"/>
    <dgm:cxn modelId="{63DC4D72-8992-4ABC-96BF-C70B23FA0DA0}" srcId="{58025712-BC72-4397-AB56-2A8ADCF11B1E}" destId="{C0DFB369-09B7-429B-ABE3-05D9C54D5D9B}" srcOrd="3" destOrd="0" parTransId="{87A562D7-023D-4C8B-9FFE-25C5F2006F60}" sibTransId="{F8741AEA-C622-470E-ACD0-D5DC102AD5F1}"/>
    <dgm:cxn modelId="{1F55C667-A57C-41D8-A830-487FB129AD13}" type="presOf" srcId="{E70DEC46-E836-496E-A575-4F5D5E87F0FB}" destId="{423FF3D7-EB5E-4EE2-BA77-0203938F27A9}" srcOrd="0" destOrd="0" presId="urn:microsoft.com/office/officeart/2005/8/layout/cycle2"/>
    <dgm:cxn modelId="{3FCD503F-702C-4D4F-8864-D8C5BF97EF13}" type="presOf" srcId="{2D1D7FEB-2915-4542-8717-5044CDF42282}" destId="{16E9C12C-E93F-4B8C-9B50-4A9482BAFC3D}" srcOrd="1" destOrd="0" presId="urn:microsoft.com/office/officeart/2005/8/layout/cycle2"/>
    <dgm:cxn modelId="{7A8DB2DD-543C-4D2F-B052-B37B269DD982}" type="presOf" srcId="{20C498FA-E3C7-4DAA-9A21-7C5F611A1558}" destId="{91F3BB8B-CC4B-4A5D-8873-C47F15DDA4A1}" srcOrd="1" destOrd="0" presId="urn:microsoft.com/office/officeart/2005/8/layout/cycle2"/>
    <dgm:cxn modelId="{1951FC15-95D8-4DE9-8102-D06502C48560}" srcId="{58025712-BC72-4397-AB56-2A8ADCF11B1E}" destId="{A0B8FCC7-CC1B-410C-9C17-2AEB603D958C}" srcOrd="6" destOrd="0" parTransId="{02D27EFC-9359-4656-B658-283EAA28FB83}" sibTransId="{CFAC7B3A-D427-4D37-BE18-95DD1D9A81F2}"/>
    <dgm:cxn modelId="{74A8E573-5CAE-406A-82D3-971D7CE9E579}" type="presOf" srcId="{E6A9B2E5-E133-4EAF-ADF1-D0E02062F9F6}" destId="{F021A41B-7CEA-4C7B-A524-3E9F60836FC8}" srcOrd="0" destOrd="0" presId="urn:microsoft.com/office/officeart/2005/8/layout/cycle2"/>
    <dgm:cxn modelId="{892EE9DE-7E98-4483-9AFF-DFE0724B907B}" type="presOf" srcId="{2D1D7FEB-2915-4542-8717-5044CDF42282}" destId="{3006A4F1-C15F-49FF-9A2D-8B1B086012F7}" srcOrd="0" destOrd="0" presId="urn:microsoft.com/office/officeart/2005/8/layout/cycle2"/>
    <dgm:cxn modelId="{212D402D-BBE8-4873-8B9B-AC97E3CCAC97}" type="presOf" srcId="{D40DAED7-4BA9-4B4A-AD97-7538B09F9E4E}" destId="{76B54EE0-26CC-43B5-B7AE-A2E9BF87C23A}" srcOrd="0" destOrd="0" presId="urn:microsoft.com/office/officeart/2005/8/layout/cycle2"/>
    <dgm:cxn modelId="{BA1570A5-938F-4F54-9481-8BF07AB9F2CF}" type="presOf" srcId="{58025712-BC72-4397-AB56-2A8ADCF11B1E}" destId="{C293E454-4AA2-496E-99AA-9BA4A170900A}" srcOrd="0" destOrd="0" presId="urn:microsoft.com/office/officeart/2005/8/layout/cycle2"/>
    <dgm:cxn modelId="{684339B7-BC5D-4EC7-BE4F-E130D086841B}" type="presOf" srcId="{4277F58F-7ABC-4CD9-B45E-85CE3D0470A4}" destId="{46933CFC-167F-4069-AD71-CD35E74D576A}" srcOrd="0" destOrd="0" presId="urn:microsoft.com/office/officeart/2005/8/layout/cycle2"/>
    <dgm:cxn modelId="{D0C95842-CEFA-489D-AE74-75252A7AFFF9}" type="presOf" srcId="{2E483CBD-7B9E-4D29-8858-36ACB64F59B9}" destId="{17D01C11-A693-4948-BA6E-034628C5A10F}" srcOrd="0" destOrd="0" presId="urn:microsoft.com/office/officeart/2005/8/layout/cycle2"/>
    <dgm:cxn modelId="{E051D0AB-6ACA-45D4-A8B1-100EE9F0D145}" type="presOf" srcId="{F8741AEA-C622-470E-ACD0-D5DC102AD5F1}" destId="{8EE2D247-053B-489C-AC3B-FB59D42C3ADA}" srcOrd="1" destOrd="0" presId="urn:microsoft.com/office/officeart/2005/8/layout/cycle2"/>
    <dgm:cxn modelId="{A0AC7D16-962E-440D-92E6-0259A7C3A823}" type="presParOf" srcId="{C293E454-4AA2-496E-99AA-9BA4A170900A}" destId="{46933CFC-167F-4069-AD71-CD35E74D576A}" srcOrd="0" destOrd="0" presId="urn:microsoft.com/office/officeart/2005/8/layout/cycle2"/>
    <dgm:cxn modelId="{432B470F-E046-4460-BFD4-105BF4056678}" type="presParOf" srcId="{C293E454-4AA2-496E-99AA-9BA4A170900A}" destId="{CFCC755B-97BC-4638-BD9B-0F7D7825BAC4}" srcOrd="1" destOrd="0" presId="urn:microsoft.com/office/officeart/2005/8/layout/cycle2"/>
    <dgm:cxn modelId="{71525568-2121-4ABD-8D7D-B247694A5F95}" type="presParOf" srcId="{CFCC755B-97BC-4638-BD9B-0F7D7825BAC4}" destId="{91F3BB8B-CC4B-4A5D-8873-C47F15DDA4A1}" srcOrd="0" destOrd="0" presId="urn:microsoft.com/office/officeart/2005/8/layout/cycle2"/>
    <dgm:cxn modelId="{D02E2B16-3599-48B4-8E52-31E3D2745D7E}" type="presParOf" srcId="{C293E454-4AA2-496E-99AA-9BA4A170900A}" destId="{8106B0C1-3D9D-4C8B-A138-1CC54CD687AD}" srcOrd="2" destOrd="0" presId="urn:microsoft.com/office/officeart/2005/8/layout/cycle2"/>
    <dgm:cxn modelId="{D7C67DC6-CF19-4921-8730-001AFB513F70}" type="presParOf" srcId="{C293E454-4AA2-496E-99AA-9BA4A170900A}" destId="{76B54EE0-26CC-43B5-B7AE-A2E9BF87C23A}" srcOrd="3" destOrd="0" presId="urn:microsoft.com/office/officeart/2005/8/layout/cycle2"/>
    <dgm:cxn modelId="{5A3C3F74-9D71-416B-84AF-0CD2F46101F8}" type="presParOf" srcId="{76B54EE0-26CC-43B5-B7AE-A2E9BF87C23A}" destId="{0755CC82-5758-4EC7-8FFB-17F5C3317319}" srcOrd="0" destOrd="0" presId="urn:microsoft.com/office/officeart/2005/8/layout/cycle2"/>
    <dgm:cxn modelId="{AC39D762-F6AB-4FEA-8B3F-75B0DABD8415}" type="presParOf" srcId="{C293E454-4AA2-496E-99AA-9BA4A170900A}" destId="{423FF3D7-EB5E-4EE2-BA77-0203938F27A9}" srcOrd="4" destOrd="0" presId="urn:microsoft.com/office/officeart/2005/8/layout/cycle2"/>
    <dgm:cxn modelId="{868400D0-C396-4001-9E70-2F7C78F20FBF}" type="presParOf" srcId="{C293E454-4AA2-496E-99AA-9BA4A170900A}" destId="{9D40074C-3918-4ECD-9FF8-AEBCC1190EAF}" srcOrd="5" destOrd="0" presId="urn:microsoft.com/office/officeart/2005/8/layout/cycle2"/>
    <dgm:cxn modelId="{488AAA66-EBDC-494E-A7F4-8F81E040778A}" type="presParOf" srcId="{9D40074C-3918-4ECD-9FF8-AEBCC1190EAF}" destId="{7B3B0743-1DC7-40A3-9359-6DF9C05ECA32}" srcOrd="0" destOrd="0" presId="urn:microsoft.com/office/officeart/2005/8/layout/cycle2"/>
    <dgm:cxn modelId="{777B21A2-45CA-4832-A521-B2A3C8539554}" type="presParOf" srcId="{C293E454-4AA2-496E-99AA-9BA4A170900A}" destId="{F7D76820-9157-4469-AA17-CF78A9603ECA}" srcOrd="6" destOrd="0" presId="urn:microsoft.com/office/officeart/2005/8/layout/cycle2"/>
    <dgm:cxn modelId="{26B6B8F0-6E06-40C4-AC00-8B09872F382D}" type="presParOf" srcId="{C293E454-4AA2-496E-99AA-9BA4A170900A}" destId="{38BB1ADF-F0DC-41B8-88D9-107B03CBAB5A}" srcOrd="7" destOrd="0" presId="urn:microsoft.com/office/officeart/2005/8/layout/cycle2"/>
    <dgm:cxn modelId="{B2A12919-A23A-4F22-974E-144AECBA77C0}" type="presParOf" srcId="{38BB1ADF-F0DC-41B8-88D9-107B03CBAB5A}" destId="{8EE2D247-053B-489C-AC3B-FB59D42C3ADA}" srcOrd="0" destOrd="0" presId="urn:microsoft.com/office/officeart/2005/8/layout/cycle2"/>
    <dgm:cxn modelId="{90BC81B9-537A-41D5-8A6F-0E0D331305E4}" type="presParOf" srcId="{C293E454-4AA2-496E-99AA-9BA4A170900A}" destId="{F021A41B-7CEA-4C7B-A524-3E9F60836FC8}" srcOrd="8" destOrd="0" presId="urn:microsoft.com/office/officeart/2005/8/layout/cycle2"/>
    <dgm:cxn modelId="{7CF0ADED-D9FE-457F-A68B-BD1DF89A73A9}" type="presParOf" srcId="{C293E454-4AA2-496E-99AA-9BA4A170900A}" destId="{17D01C11-A693-4948-BA6E-034628C5A10F}" srcOrd="9" destOrd="0" presId="urn:microsoft.com/office/officeart/2005/8/layout/cycle2"/>
    <dgm:cxn modelId="{885FCB55-37D6-4294-8DD1-AB51C156FA77}" type="presParOf" srcId="{17D01C11-A693-4948-BA6E-034628C5A10F}" destId="{30BFB221-017B-42D1-8883-D4E3C5C57757}" srcOrd="0" destOrd="0" presId="urn:microsoft.com/office/officeart/2005/8/layout/cycle2"/>
    <dgm:cxn modelId="{BE811430-CA2B-41FC-A178-8FF57DAE2AA0}" type="presParOf" srcId="{C293E454-4AA2-496E-99AA-9BA4A170900A}" destId="{73CA3890-25D7-4E99-B0D7-F9B4BABEC252}" srcOrd="10" destOrd="0" presId="urn:microsoft.com/office/officeart/2005/8/layout/cycle2"/>
    <dgm:cxn modelId="{0E84A2FE-0730-4549-A59C-9964D1C5B3B1}" type="presParOf" srcId="{C293E454-4AA2-496E-99AA-9BA4A170900A}" destId="{3006A4F1-C15F-49FF-9A2D-8B1B086012F7}" srcOrd="11" destOrd="0" presId="urn:microsoft.com/office/officeart/2005/8/layout/cycle2"/>
    <dgm:cxn modelId="{B8F295B5-E0DA-4A29-A6C9-351A4FB6803D}" type="presParOf" srcId="{3006A4F1-C15F-49FF-9A2D-8B1B086012F7}" destId="{16E9C12C-E93F-4B8C-9B50-4A9482BAFC3D}" srcOrd="0" destOrd="0" presId="urn:microsoft.com/office/officeart/2005/8/layout/cycle2"/>
    <dgm:cxn modelId="{539092A7-F3CA-489E-B0F3-24B304ED6457}" type="presParOf" srcId="{C293E454-4AA2-496E-99AA-9BA4A170900A}" destId="{89E4ACCC-82C9-4F5D-BD5E-3E6691504E1D}" srcOrd="12" destOrd="0" presId="urn:microsoft.com/office/officeart/2005/8/layout/cycle2"/>
    <dgm:cxn modelId="{71EC74A5-2EF4-4662-806B-265FCF92BE0E}" type="presParOf" srcId="{C293E454-4AA2-496E-99AA-9BA4A170900A}" destId="{501BF6B5-CD70-4F12-9E93-843B5A5CF01A}" srcOrd="13" destOrd="0" presId="urn:microsoft.com/office/officeart/2005/8/layout/cycle2"/>
    <dgm:cxn modelId="{E8BB708A-0512-4D9B-913F-EB5116E37575}" type="presParOf" srcId="{501BF6B5-CD70-4F12-9E93-843B5A5CF01A}" destId="{6E13B48C-CEF7-48FF-88A4-77144C79CEE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21C1BC-4DD8-48DC-B3A9-712E6398F3C2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0FEE71-D8D6-4F71-B396-8BF86FDE8241}">
      <dgm:prSet phldrT="[Text]" custT="1"/>
      <dgm:spPr/>
      <dgm:t>
        <a:bodyPr/>
        <a:lstStyle/>
        <a:p>
          <a:r>
            <a:rPr lang="en-US" sz="1400" dirty="0" err="1" smtClean="0">
              <a:hlinkClick xmlns:r="http://schemas.openxmlformats.org/officeDocument/2006/relationships" r:id="rId1" action="ppaction://hlinksldjump"/>
            </a:rPr>
            <a:t>Subtuition</a:t>
          </a:r>
          <a:r>
            <a:rPr lang="en-US" sz="1400" dirty="0" smtClean="0">
              <a:hlinkClick xmlns:r="http://schemas.openxmlformats.org/officeDocument/2006/relationships" r:id="rId1" action="ppaction://hlinksldjump"/>
            </a:rPr>
            <a:t> (</a:t>
          </a:r>
          <a:r>
            <a:rPr lang="en-US" sz="1400" dirty="0" err="1" smtClean="0">
              <a:hlinkClick xmlns:r="http://schemas.openxmlformats.org/officeDocument/2006/relationships" r:id="rId1" action="ppaction://hlinksldjump"/>
            </a:rPr>
            <a:t>thay</a:t>
          </a:r>
          <a:r>
            <a:rPr lang="en-US" sz="1400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sz="1400" dirty="0" err="1" smtClean="0">
              <a:hlinkClick xmlns:r="http://schemas.openxmlformats.org/officeDocument/2006/relationships" r:id="rId1" action="ppaction://hlinksldjump"/>
            </a:rPr>
            <a:t>thế</a:t>
          </a:r>
          <a:r>
            <a:rPr lang="en-US" sz="1400" dirty="0" smtClean="0">
              <a:hlinkClick xmlns:r="http://schemas.openxmlformats.org/officeDocument/2006/relationships" r:id="rId1" action="ppaction://hlinksldjump"/>
            </a:rPr>
            <a:t>)</a:t>
          </a:r>
          <a:endParaRPr lang="en-US" sz="1400" dirty="0"/>
        </a:p>
      </dgm:t>
    </dgm:pt>
    <dgm:pt modelId="{4BEA7598-F619-40F9-8AB7-98D676E0AC5A}" type="parTrans" cxnId="{9628F8D8-2EB0-42CC-962D-E8DE5FCCDC45}">
      <dgm:prSet/>
      <dgm:spPr/>
      <dgm:t>
        <a:bodyPr/>
        <a:lstStyle/>
        <a:p>
          <a:endParaRPr lang="en-US"/>
        </a:p>
      </dgm:t>
    </dgm:pt>
    <dgm:pt modelId="{4108DB7F-4A3E-473A-8FA7-24FA262F3014}" type="sibTrans" cxnId="{9628F8D8-2EB0-42CC-962D-E8DE5FCCDC45}">
      <dgm:prSet/>
      <dgm:spPr/>
      <dgm:t>
        <a:bodyPr/>
        <a:lstStyle/>
        <a:p>
          <a:endParaRPr lang="en-US"/>
        </a:p>
      </dgm:t>
    </dgm:pt>
    <dgm:pt modelId="{85F4AE8D-6E9D-45FF-8E40-BFDF7C0D1F9D}">
      <dgm:prSet phldrT="[Text]" custT="1"/>
      <dgm:spPr/>
      <dgm:t>
        <a:bodyPr/>
        <a:lstStyle/>
        <a:p>
          <a:r>
            <a:rPr lang="en-US" sz="1400" dirty="0" smtClean="0">
              <a:hlinkClick xmlns:r="http://schemas.openxmlformats.org/officeDocument/2006/relationships" r:id="rId2" action="ppaction://hlinksldjump"/>
            </a:rPr>
            <a:t>Adapt (</a:t>
          </a:r>
          <a:r>
            <a:rPr lang="en-US" sz="1400" dirty="0" err="1" smtClean="0">
              <a:hlinkClick xmlns:r="http://schemas.openxmlformats.org/officeDocument/2006/relationships" r:id="rId2" action="ppaction://hlinksldjump"/>
            </a:rPr>
            <a:t>thích</a:t>
          </a:r>
          <a:r>
            <a:rPr lang="en-US" sz="1400" dirty="0" smtClean="0">
              <a:hlinkClick xmlns:r="http://schemas.openxmlformats.org/officeDocument/2006/relationships" r:id="rId2" action="ppaction://hlinksldjump"/>
            </a:rPr>
            <a:t> </a:t>
          </a:r>
          <a:r>
            <a:rPr lang="en-US" sz="1400" dirty="0" err="1" smtClean="0">
              <a:hlinkClick xmlns:r="http://schemas.openxmlformats.org/officeDocument/2006/relationships" r:id="rId2" action="ppaction://hlinksldjump"/>
            </a:rPr>
            <a:t>nghi</a:t>
          </a:r>
          <a:r>
            <a:rPr lang="en-US" sz="1400" dirty="0" smtClean="0"/>
            <a:t>)</a:t>
          </a:r>
          <a:endParaRPr lang="en-US" sz="1400" dirty="0"/>
        </a:p>
      </dgm:t>
    </dgm:pt>
    <dgm:pt modelId="{8D2C4CF3-2FD3-4F23-8302-0B440E057036}" type="parTrans" cxnId="{E42EFE97-76C5-46F2-B899-21A9B0E87464}">
      <dgm:prSet/>
      <dgm:spPr/>
      <dgm:t>
        <a:bodyPr/>
        <a:lstStyle/>
        <a:p>
          <a:endParaRPr lang="en-US"/>
        </a:p>
      </dgm:t>
    </dgm:pt>
    <dgm:pt modelId="{DE92B796-A3EF-4D07-81EE-D66A79A3DFD7}" type="sibTrans" cxnId="{E42EFE97-76C5-46F2-B899-21A9B0E87464}">
      <dgm:prSet/>
      <dgm:spPr/>
      <dgm:t>
        <a:bodyPr/>
        <a:lstStyle/>
        <a:p>
          <a:endParaRPr lang="en-US"/>
        </a:p>
      </dgm:t>
    </dgm:pt>
    <dgm:pt modelId="{482562EC-7064-47CB-A8CD-67C406355B25}">
      <dgm:prSet phldrT="[Text]" custT="1"/>
      <dgm:spPr/>
      <dgm:t>
        <a:bodyPr/>
        <a:lstStyle/>
        <a:p>
          <a:r>
            <a:rPr lang="en-US" sz="1400" dirty="0" err="1" smtClean="0"/>
            <a:t>Modifi</a:t>
          </a:r>
          <a:r>
            <a:rPr lang="en-US" sz="1400" dirty="0" smtClean="0"/>
            <a:t> (</a:t>
          </a:r>
          <a:r>
            <a:rPr lang="en-US" sz="1400" dirty="0" err="1" smtClean="0"/>
            <a:t>hiệu</a:t>
          </a:r>
          <a:r>
            <a:rPr lang="en-US" sz="1400" dirty="0" smtClean="0"/>
            <a:t> </a:t>
          </a:r>
          <a:r>
            <a:rPr lang="en-US" sz="1400" dirty="0" err="1" smtClean="0"/>
            <a:t>chinh</a:t>
          </a:r>
          <a:r>
            <a:rPr lang="en-US" sz="1400" dirty="0" smtClean="0"/>
            <a:t>)</a:t>
          </a:r>
          <a:endParaRPr lang="en-US" sz="1400" dirty="0"/>
        </a:p>
      </dgm:t>
    </dgm:pt>
    <dgm:pt modelId="{5D1F2131-53CE-4DF5-A771-CDAFC16DC051}" type="parTrans" cxnId="{E819B437-CA9F-4C3B-AB4F-62ABB4668AF7}">
      <dgm:prSet/>
      <dgm:spPr/>
      <dgm:t>
        <a:bodyPr/>
        <a:lstStyle/>
        <a:p>
          <a:endParaRPr lang="en-US"/>
        </a:p>
      </dgm:t>
    </dgm:pt>
    <dgm:pt modelId="{51B6D9BD-4A86-4BB8-A7BA-F76E6A7BC204}" type="sibTrans" cxnId="{E819B437-CA9F-4C3B-AB4F-62ABB4668AF7}">
      <dgm:prSet/>
      <dgm:spPr/>
      <dgm:t>
        <a:bodyPr/>
        <a:lstStyle/>
        <a:p>
          <a:endParaRPr lang="en-US"/>
        </a:p>
      </dgm:t>
    </dgm:pt>
    <dgm:pt modelId="{64630627-D99B-4155-9AC4-FE91326D2C16}">
      <dgm:prSet phldrT="[Text]" custT="1"/>
      <dgm:spPr/>
      <dgm:t>
        <a:bodyPr/>
        <a:lstStyle/>
        <a:p>
          <a:r>
            <a:rPr lang="en-US" sz="1400" dirty="0" smtClean="0"/>
            <a:t>Reverse (</a:t>
          </a:r>
          <a:r>
            <a:rPr lang="en-US" sz="1400" dirty="0" err="1" smtClean="0"/>
            <a:t>đảo</a:t>
          </a:r>
          <a:r>
            <a:rPr lang="en-US" sz="1400" dirty="0" smtClean="0"/>
            <a:t> </a:t>
          </a:r>
          <a:r>
            <a:rPr lang="en-US" sz="1400" dirty="0" err="1" smtClean="0"/>
            <a:t>ngựơc</a:t>
          </a:r>
          <a:r>
            <a:rPr lang="en-US" sz="1400" dirty="0" smtClean="0"/>
            <a:t>)</a:t>
          </a:r>
          <a:endParaRPr lang="en-US" sz="1400" dirty="0"/>
        </a:p>
      </dgm:t>
    </dgm:pt>
    <dgm:pt modelId="{B6B6F73B-0800-4787-B16D-413FDAABCD3B}" type="parTrans" cxnId="{962C10B0-0E87-4B59-B56F-0ECFCCDE5367}">
      <dgm:prSet/>
      <dgm:spPr/>
      <dgm:t>
        <a:bodyPr/>
        <a:lstStyle/>
        <a:p>
          <a:endParaRPr lang="en-US"/>
        </a:p>
      </dgm:t>
    </dgm:pt>
    <dgm:pt modelId="{B8E73C4F-6303-41CD-A4FC-4A049D7083A4}" type="sibTrans" cxnId="{962C10B0-0E87-4B59-B56F-0ECFCCDE5367}">
      <dgm:prSet/>
      <dgm:spPr/>
      <dgm:t>
        <a:bodyPr/>
        <a:lstStyle/>
        <a:p>
          <a:endParaRPr lang="en-US"/>
        </a:p>
      </dgm:t>
    </dgm:pt>
    <dgm:pt modelId="{1C11F442-2281-40F6-8BE7-CCEADABF65A8}">
      <dgm:prSet phldrT="[Text]" custT="1"/>
      <dgm:spPr/>
      <dgm:t>
        <a:bodyPr/>
        <a:lstStyle/>
        <a:p>
          <a:r>
            <a:rPr lang="en-US" sz="1400" dirty="0" smtClean="0">
              <a:hlinkClick xmlns:r="http://schemas.openxmlformats.org/officeDocument/2006/relationships" r:id="rId3" action="ppaction://hlinksldjump"/>
            </a:rPr>
            <a:t>Combine (</a:t>
          </a:r>
          <a:r>
            <a:rPr lang="en-US" sz="1400" dirty="0" err="1" smtClean="0">
              <a:hlinkClick xmlns:r="http://schemas.openxmlformats.org/officeDocument/2006/relationships" r:id="rId3" action="ppaction://hlinksldjump"/>
            </a:rPr>
            <a:t>kết</a:t>
          </a:r>
          <a:r>
            <a:rPr lang="en-US" sz="1400" dirty="0" smtClean="0">
              <a:hlinkClick xmlns:r="http://schemas.openxmlformats.org/officeDocument/2006/relationships" r:id="rId3" action="ppaction://hlinksldjump"/>
            </a:rPr>
            <a:t> </a:t>
          </a:r>
          <a:r>
            <a:rPr lang="en-US" sz="1400" dirty="0" err="1" smtClean="0">
              <a:hlinkClick xmlns:r="http://schemas.openxmlformats.org/officeDocument/2006/relationships" r:id="rId3" action="ppaction://hlinksldjump"/>
            </a:rPr>
            <a:t>hợp</a:t>
          </a:r>
          <a:r>
            <a:rPr lang="en-US" sz="1400" dirty="0" smtClean="0">
              <a:hlinkClick xmlns:r="http://schemas.openxmlformats.org/officeDocument/2006/relationships" r:id="rId3" action="ppaction://hlinksldjump"/>
            </a:rPr>
            <a:t>)</a:t>
          </a:r>
          <a:endParaRPr lang="en-US" sz="1400" dirty="0"/>
        </a:p>
      </dgm:t>
    </dgm:pt>
    <dgm:pt modelId="{E79596D5-7C4E-4DB5-AFE9-F862F8F6676C}" type="parTrans" cxnId="{53F23624-21DA-4D0E-B743-E45916EC494D}">
      <dgm:prSet/>
      <dgm:spPr/>
      <dgm:t>
        <a:bodyPr/>
        <a:lstStyle/>
        <a:p>
          <a:endParaRPr lang="en-US"/>
        </a:p>
      </dgm:t>
    </dgm:pt>
    <dgm:pt modelId="{C6BE3C7E-35C3-4022-B724-3B82C34F3D98}" type="sibTrans" cxnId="{53F23624-21DA-4D0E-B743-E45916EC494D}">
      <dgm:prSet/>
      <dgm:spPr/>
      <dgm:t>
        <a:bodyPr/>
        <a:lstStyle/>
        <a:p>
          <a:endParaRPr lang="en-US"/>
        </a:p>
      </dgm:t>
    </dgm:pt>
    <dgm:pt modelId="{39C0A795-F6BC-450B-9CF3-46F51EF94BB2}">
      <dgm:prSet phldrT="[Text]" custT="1"/>
      <dgm:spPr/>
      <dgm:t>
        <a:bodyPr/>
        <a:lstStyle/>
        <a:p>
          <a:r>
            <a:rPr lang="en-US" sz="1400" dirty="0" smtClean="0"/>
            <a:t>Put (</a:t>
          </a:r>
          <a:r>
            <a:rPr lang="en-US" sz="1400" dirty="0" err="1" smtClean="0"/>
            <a:t>thêm</a:t>
          </a:r>
          <a:r>
            <a:rPr lang="en-US" sz="1400" dirty="0" smtClean="0"/>
            <a:t> </a:t>
          </a:r>
          <a:r>
            <a:rPr lang="en-US" sz="1400" dirty="0" err="1" smtClean="0"/>
            <a:t>vào</a:t>
          </a:r>
          <a:r>
            <a:rPr lang="en-US" sz="1400" dirty="0" smtClean="0"/>
            <a:t>)</a:t>
          </a:r>
          <a:endParaRPr lang="en-US" sz="1400" dirty="0"/>
        </a:p>
      </dgm:t>
    </dgm:pt>
    <dgm:pt modelId="{ADE9FC7F-C9CC-4DEA-92F4-A8DA55EFF965}" type="parTrans" cxnId="{4D8F9DAA-44C2-42EC-9FE7-80BD679DE7F4}">
      <dgm:prSet/>
      <dgm:spPr/>
      <dgm:t>
        <a:bodyPr/>
        <a:lstStyle/>
        <a:p>
          <a:endParaRPr lang="en-US"/>
        </a:p>
      </dgm:t>
    </dgm:pt>
    <dgm:pt modelId="{8E83F8CC-76AF-4046-BF24-C020A25AB41D}" type="sibTrans" cxnId="{4D8F9DAA-44C2-42EC-9FE7-80BD679DE7F4}">
      <dgm:prSet/>
      <dgm:spPr/>
      <dgm:t>
        <a:bodyPr/>
        <a:lstStyle/>
        <a:p>
          <a:endParaRPr lang="en-US"/>
        </a:p>
      </dgm:t>
    </dgm:pt>
    <dgm:pt modelId="{BE11B8CF-04C5-4A15-8C65-2E72291BCDCB}">
      <dgm:prSet phldrT="[Text]" custT="1"/>
      <dgm:spPr/>
      <dgm:t>
        <a:bodyPr/>
        <a:lstStyle/>
        <a:p>
          <a:r>
            <a:rPr lang="en-US" sz="1400" dirty="0" smtClean="0"/>
            <a:t>Eliminate (</a:t>
          </a:r>
          <a:r>
            <a:rPr lang="en-US" sz="1400" dirty="0" err="1" smtClean="0"/>
            <a:t>loại</a:t>
          </a:r>
          <a:r>
            <a:rPr lang="en-US" sz="1400" dirty="0" smtClean="0"/>
            <a:t> </a:t>
          </a:r>
          <a:r>
            <a:rPr lang="en-US" sz="1400" dirty="0" err="1" smtClean="0"/>
            <a:t>bỏ</a:t>
          </a:r>
          <a:r>
            <a:rPr lang="en-US" sz="1400" dirty="0" smtClean="0"/>
            <a:t>)</a:t>
          </a:r>
          <a:endParaRPr lang="en-US" sz="1400" dirty="0"/>
        </a:p>
      </dgm:t>
    </dgm:pt>
    <dgm:pt modelId="{8119DE9C-EA4B-4A14-BA1C-EC58CA07F820}" type="parTrans" cxnId="{610FEF74-0F56-4905-A842-44421A603661}">
      <dgm:prSet/>
      <dgm:spPr/>
      <dgm:t>
        <a:bodyPr/>
        <a:lstStyle/>
        <a:p>
          <a:endParaRPr lang="en-US"/>
        </a:p>
      </dgm:t>
    </dgm:pt>
    <dgm:pt modelId="{214589F6-D1F1-4E59-B034-CCFFC2DC68CD}" type="sibTrans" cxnId="{610FEF74-0F56-4905-A842-44421A603661}">
      <dgm:prSet/>
      <dgm:spPr/>
      <dgm:t>
        <a:bodyPr/>
        <a:lstStyle/>
        <a:p>
          <a:endParaRPr lang="en-US"/>
        </a:p>
      </dgm:t>
    </dgm:pt>
    <dgm:pt modelId="{884ABB85-AD4D-4F58-8AC0-21BBB74F3505}" type="pres">
      <dgm:prSet presAssocID="{9D21C1BC-4DD8-48DC-B3A9-712E6398F3C2}" presName="cycle" presStyleCnt="0">
        <dgm:presLayoutVars>
          <dgm:dir/>
          <dgm:resizeHandles val="exact"/>
        </dgm:presLayoutVars>
      </dgm:prSet>
      <dgm:spPr/>
    </dgm:pt>
    <dgm:pt modelId="{56F8EC2D-B279-4B7E-AD0D-2E916C226020}" type="pres">
      <dgm:prSet presAssocID="{D80FEE71-D8D6-4F71-B396-8BF86FDE8241}" presName="node" presStyleLbl="node1" presStyleIdx="0" presStyleCnt="7" custRadScaleRad="100010" custRadScaleInc="3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22230-21EA-423E-A581-038DDFBC80BD}" type="pres">
      <dgm:prSet presAssocID="{4108DB7F-4A3E-473A-8FA7-24FA262F3014}" presName="sibTrans" presStyleLbl="sibTrans2D1" presStyleIdx="0" presStyleCnt="7"/>
      <dgm:spPr/>
    </dgm:pt>
    <dgm:pt modelId="{4EAF0949-44EB-40E9-89AA-5997F096CC68}" type="pres">
      <dgm:prSet presAssocID="{4108DB7F-4A3E-473A-8FA7-24FA262F3014}" presName="connectorText" presStyleLbl="sibTrans2D1" presStyleIdx="0" presStyleCnt="7"/>
      <dgm:spPr/>
    </dgm:pt>
    <dgm:pt modelId="{FCCCACA3-9E71-481A-89EE-5EC895799680}" type="pres">
      <dgm:prSet presAssocID="{1C11F442-2281-40F6-8BE7-CCEADABF65A8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A0CD9-6ADA-4710-B43A-386A0F9EF858}" type="pres">
      <dgm:prSet presAssocID="{C6BE3C7E-35C3-4022-B724-3B82C34F3D98}" presName="sibTrans" presStyleLbl="sibTrans2D1" presStyleIdx="1" presStyleCnt="7"/>
      <dgm:spPr/>
    </dgm:pt>
    <dgm:pt modelId="{98E0A159-8970-486A-BB7F-EB20117808EC}" type="pres">
      <dgm:prSet presAssocID="{C6BE3C7E-35C3-4022-B724-3B82C34F3D98}" presName="connectorText" presStyleLbl="sibTrans2D1" presStyleIdx="1" presStyleCnt="7"/>
      <dgm:spPr/>
    </dgm:pt>
    <dgm:pt modelId="{4A4EC06E-8CFA-4AF7-A0B8-DEE027358351}" type="pres">
      <dgm:prSet presAssocID="{85F4AE8D-6E9D-45FF-8E40-BFDF7C0D1F9D}" presName="node" presStyleLbl="node1" presStyleIdx="2" presStyleCnt="7" custRadScaleRad="100444" custRadScaleInc="19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EBF637-9272-462A-9193-330E9E12A7FF}" type="pres">
      <dgm:prSet presAssocID="{DE92B796-A3EF-4D07-81EE-D66A79A3DFD7}" presName="sibTrans" presStyleLbl="sibTrans2D1" presStyleIdx="2" presStyleCnt="7"/>
      <dgm:spPr/>
    </dgm:pt>
    <dgm:pt modelId="{EF5ADC9C-6D69-4594-9140-370DF9A25A93}" type="pres">
      <dgm:prSet presAssocID="{DE92B796-A3EF-4D07-81EE-D66A79A3DFD7}" presName="connectorText" presStyleLbl="sibTrans2D1" presStyleIdx="2" presStyleCnt="7"/>
      <dgm:spPr/>
    </dgm:pt>
    <dgm:pt modelId="{13765835-2CFE-496D-86AB-7AC115851F74}" type="pres">
      <dgm:prSet presAssocID="{482562EC-7064-47CB-A8CD-67C406355B25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AABC1-2494-415D-A2B9-EE913108F8EF}" type="pres">
      <dgm:prSet presAssocID="{51B6D9BD-4A86-4BB8-A7BA-F76E6A7BC204}" presName="sibTrans" presStyleLbl="sibTrans2D1" presStyleIdx="3" presStyleCnt="7"/>
      <dgm:spPr/>
    </dgm:pt>
    <dgm:pt modelId="{6116EF7B-B1EF-40DA-83ED-654E649F7469}" type="pres">
      <dgm:prSet presAssocID="{51B6D9BD-4A86-4BB8-A7BA-F76E6A7BC204}" presName="connectorText" presStyleLbl="sibTrans2D1" presStyleIdx="3" presStyleCnt="7"/>
      <dgm:spPr/>
    </dgm:pt>
    <dgm:pt modelId="{93BC7942-7320-48F9-8B5D-A6CEB10822C0}" type="pres">
      <dgm:prSet presAssocID="{39C0A795-F6BC-450B-9CF3-46F51EF94BB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BDEEB2-D169-46FD-9996-DACF8D29A5BD}" type="pres">
      <dgm:prSet presAssocID="{8E83F8CC-76AF-4046-BF24-C020A25AB41D}" presName="sibTrans" presStyleLbl="sibTrans2D1" presStyleIdx="4" presStyleCnt="7"/>
      <dgm:spPr/>
    </dgm:pt>
    <dgm:pt modelId="{174C91D8-4A68-4578-873E-E10BCAE779B1}" type="pres">
      <dgm:prSet presAssocID="{8E83F8CC-76AF-4046-BF24-C020A25AB41D}" presName="connectorText" presStyleLbl="sibTrans2D1" presStyleIdx="4" presStyleCnt="7"/>
      <dgm:spPr/>
    </dgm:pt>
    <dgm:pt modelId="{8529CE5A-B2AE-4644-881B-7F47D19A75E5}" type="pres">
      <dgm:prSet presAssocID="{BE11B8CF-04C5-4A15-8C65-2E72291BCDC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D2E044-1EBC-4655-8389-FBB78D2D7E71}" type="pres">
      <dgm:prSet presAssocID="{214589F6-D1F1-4E59-B034-CCFFC2DC68CD}" presName="sibTrans" presStyleLbl="sibTrans2D1" presStyleIdx="5" presStyleCnt="7"/>
      <dgm:spPr/>
    </dgm:pt>
    <dgm:pt modelId="{7AA67DD2-C53C-43A0-82E4-C90F45598B0D}" type="pres">
      <dgm:prSet presAssocID="{214589F6-D1F1-4E59-B034-CCFFC2DC68CD}" presName="connectorText" presStyleLbl="sibTrans2D1" presStyleIdx="5" presStyleCnt="7"/>
      <dgm:spPr/>
    </dgm:pt>
    <dgm:pt modelId="{48EAE4C0-5AA1-4BE3-BA91-83EC7CA89A78}" type="pres">
      <dgm:prSet presAssocID="{64630627-D99B-4155-9AC4-FE91326D2C1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EFAEA5-259C-4E38-AC3F-53CDB2440545}" type="pres">
      <dgm:prSet presAssocID="{B8E73C4F-6303-41CD-A4FC-4A049D7083A4}" presName="sibTrans" presStyleLbl="sibTrans2D1" presStyleIdx="6" presStyleCnt="7"/>
      <dgm:spPr/>
    </dgm:pt>
    <dgm:pt modelId="{9B894971-C746-429E-BD7C-3938CE265883}" type="pres">
      <dgm:prSet presAssocID="{B8E73C4F-6303-41CD-A4FC-4A049D7083A4}" presName="connectorText" presStyleLbl="sibTrans2D1" presStyleIdx="6" presStyleCnt="7"/>
      <dgm:spPr/>
    </dgm:pt>
  </dgm:ptLst>
  <dgm:cxnLst>
    <dgm:cxn modelId="{B2BCFE1E-F8A3-4752-B38F-47BD17414A5F}" type="presOf" srcId="{BE11B8CF-04C5-4A15-8C65-2E72291BCDCB}" destId="{8529CE5A-B2AE-4644-881B-7F47D19A75E5}" srcOrd="0" destOrd="0" presId="urn:microsoft.com/office/officeart/2005/8/layout/cycle2"/>
    <dgm:cxn modelId="{279FAA75-D00D-4B7E-9B2D-A9BE18DBEA0C}" type="presOf" srcId="{1C11F442-2281-40F6-8BE7-CCEADABF65A8}" destId="{FCCCACA3-9E71-481A-89EE-5EC895799680}" srcOrd="0" destOrd="0" presId="urn:microsoft.com/office/officeart/2005/8/layout/cycle2"/>
    <dgm:cxn modelId="{E819B437-CA9F-4C3B-AB4F-62ABB4668AF7}" srcId="{9D21C1BC-4DD8-48DC-B3A9-712E6398F3C2}" destId="{482562EC-7064-47CB-A8CD-67C406355B25}" srcOrd="3" destOrd="0" parTransId="{5D1F2131-53CE-4DF5-A771-CDAFC16DC051}" sibTransId="{51B6D9BD-4A86-4BB8-A7BA-F76E6A7BC204}"/>
    <dgm:cxn modelId="{3B22A88E-499E-4CA6-AA97-300B2C062739}" type="presOf" srcId="{B8E73C4F-6303-41CD-A4FC-4A049D7083A4}" destId="{9B894971-C746-429E-BD7C-3938CE265883}" srcOrd="1" destOrd="0" presId="urn:microsoft.com/office/officeart/2005/8/layout/cycle2"/>
    <dgm:cxn modelId="{6CE0E61D-B321-4203-90A9-03F0398E0EA7}" type="presOf" srcId="{39C0A795-F6BC-450B-9CF3-46F51EF94BB2}" destId="{93BC7942-7320-48F9-8B5D-A6CEB10822C0}" srcOrd="0" destOrd="0" presId="urn:microsoft.com/office/officeart/2005/8/layout/cycle2"/>
    <dgm:cxn modelId="{C38C5443-5793-4D41-828A-05109D0CEA65}" type="presOf" srcId="{4108DB7F-4A3E-473A-8FA7-24FA262F3014}" destId="{4EAF0949-44EB-40E9-89AA-5997F096CC68}" srcOrd="1" destOrd="0" presId="urn:microsoft.com/office/officeart/2005/8/layout/cycle2"/>
    <dgm:cxn modelId="{610FEF74-0F56-4905-A842-44421A603661}" srcId="{9D21C1BC-4DD8-48DC-B3A9-712E6398F3C2}" destId="{BE11B8CF-04C5-4A15-8C65-2E72291BCDCB}" srcOrd="5" destOrd="0" parTransId="{8119DE9C-EA4B-4A14-BA1C-EC58CA07F820}" sibTransId="{214589F6-D1F1-4E59-B034-CCFFC2DC68CD}"/>
    <dgm:cxn modelId="{215BAA28-BA36-4C93-809B-B567E221291D}" type="presOf" srcId="{DE92B796-A3EF-4D07-81EE-D66A79A3DFD7}" destId="{EF5ADC9C-6D69-4594-9140-370DF9A25A93}" srcOrd="1" destOrd="0" presId="urn:microsoft.com/office/officeart/2005/8/layout/cycle2"/>
    <dgm:cxn modelId="{6D2D1C69-E6B0-45FB-814C-204323FBBAA1}" type="presOf" srcId="{9D21C1BC-4DD8-48DC-B3A9-712E6398F3C2}" destId="{884ABB85-AD4D-4F58-8AC0-21BBB74F3505}" srcOrd="0" destOrd="0" presId="urn:microsoft.com/office/officeart/2005/8/layout/cycle2"/>
    <dgm:cxn modelId="{E8A1FEDE-7B2B-44CC-8B0F-B022EF594226}" type="presOf" srcId="{C6BE3C7E-35C3-4022-B724-3B82C34F3D98}" destId="{98E0A159-8970-486A-BB7F-EB20117808EC}" srcOrd="1" destOrd="0" presId="urn:microsoft.com/office/officeart/2005/8/layout/cycle2"/>
    <dgm:cxn modelId="{084C0E15-4659-4A2A-A40C-D6C9E375F17E}" type="presOf" srcId="{C6BE3C7E-35C3-4022-B724-3B82C34F3D98}" destId="{C24A0CD9-6ADA-4710-B43A-386A0F9EF858}" srcOrd="0" destOrd="0" presId="urn:microsoft.com/office/officeart/2005/8/layout/cycle2"/>
    <dgm:cxn modelId="{962C10B0-0E87-4B59-B56F-0ECFCCDE5367}" srcId="{9D21C1BC-4DD8-48DC-B3A9-712E6398F3C2}" destId="{64630627-D99B-4155-9AC4-FE91326D2C16}" srcOrd="6" destOrd="0" parTransId="{B6B6F73B-0800-4787-B16D-413FDAABCD3B}" sibTransId="{B8E73C4F-6303-41CD-A4FC-4A049D7083A4}"/>
    <dgm:cxn modelId="{53F23624-21DA-4D0E-B743-E45916EC494D}" srcId="{9D21C1BC-4DD8-48DC-B3A9-712E6398F3C2}" destId="{1C11F442-2281-40F6-8BE7-CCEADABF65A8}" srcOrd="1" destOrd="0" parTransId="{E79596D5-7C4E-4DB5-AFE9-F862F8F6676C}" sibTransId="{C6BE3C7E-35C3-4022-B724-3B82C34F3D98}"/>
    <dgm:cxn modelId="{9628F8D8-2EB0-42CC-962D-E8DE5FCCDC45}" srcId="{9D21C1BC-4DD8-48DC-B3A9-712E6398F3C2}" destId="{D80FEE71-D8D6-4F71-B396-8BF86FDE8241}" srcOrd="0" destOrd="0" parTransId="{4BEA7598-F619-40F9-8AB7-98D676E0AC5A}" sibTransId="{4108DB7F-4A3E-473A-8FA7-24FA262F3014}"/>
    <dgm:cxn modelId="{938F52C5-B48B-4BCC-9B47-CA5939D45BD2}" type="presOf" srcId="{214589F6-D1F1-4E59-B034-CCFFC2DC68CD}" destId="{7AA67DD2-C53C-43A0-82E4-C90F45598B0D}" srcOrd="1" destOrd="0" presId="urn:microsoft.com/office/officeart/2005/8/layout/cycle2"/>
    <dgm:cxn modelId="{FA2C657E-B4E7-40EF-9704-30AF4E7107D0}" type="presOf" srcId="{214589F6-D1F1-4E59-B034-CCFFC2DC68CD}" destId="{03D2E044-1EBC-4655-8389-FBB78D2D7E71}" srcOrd="0" destOrd="0" presId="urn:microsoft.com/office/officeart/2005/8/layout/cycle2"/>
    <dgm:cxn modelId="{AB316BB7-B31B-4B70-94BC-C515C5BE6B2D}" type="presOf" srcId="{8E83F8CC-76AF-4046-BF24-C020A25AB41D}" destId="{FFBDEEB2-D169-46FD-9996-DACF8D29A5BD}" srcOrd="0" destOrd="0" presId="urn:microsoft.com/office/officeart/2005/8/layout/cycle2"/>
    <dgm:cxn modelId="{03E0AE8D-0440-40F7-9521-F3CE091EF531}" type="presOf" srcId="{64630627-D99B-4155-9AC4-FE91326D2C16}" destId="{48EAE4C0-5AA1-4BE3-BA91-83EC7CA89A78}" srcOrd="0" destOrd="0" presId="urn:microsoft.com/office/officeart/2005/8/layout/cycle2"/>
    <dgm:cxn modelId="{E592488E-0715-4A75-9A59-2C36ED762D06}" type="presOf" srcId="{DE92B796-A3EF-4D07-81EE-D66A79A3DFD7}" destId="{C1EBF637-9272-462A-9193-330E9E12A7FF}" srcOrd="0" destOrd="0" presId="urn:microsoft.com/office/officeart/2005/8/layout/cycle2"/>
    <dgm:cxn modelId="{B484F929-25A6-424C-B04C-819A00800BD6}" type="presOf" srcId="{51B6D9BD-4A86-4BB8-A7BA-F76E6A7BC204}" destId="{10CAABC1-2494-415D-A2B9-EE913108F8EF}" srcOrd="0" destOrd="0" presId="urn:microsoft.com/office/officeart/2005/8/layout/cycle2"/>
    <dgm:cxn modelId="{5A7D5550-4C8C-48DF-ACF5-84D5D51A3EA4}" type="presOf" srcId="{482562EC-7064-47CB-A8CD-67C406355B25}" destId="{13765835-2CFE-496D-86AB-7AC115851F74}" srcOrd="0" destOrd="0" presId="urn:microsoft.com/office/officeart/2005/8/layout/cycle2"/>
    <dgm:cxn modelId="{3B9BCD7C-BEC5-4BC0-88AD-7894FC2DD2B4}" type="presOf" srcId="{4108DB7F-4A3E-473A-8FA7-24FA262F3014}" destId="{E5522230-21EA-423E-A581-038DDFBC80BD}" srcOrd="0" destOrd="0" presId="urn:microsoft.com/office/officeart/2005/8/layout/cycle2"/>
    <dgm:cxn modelId="{4D8F9DAA-44C2-42EC-9FE7-80BD679DE7F4}" srcId="{9D21C1BC-4DD8-48DC-B3A9-712E6398F3C2}" destId="{39C0A795-F6BC-450B-9CF3-46F51EF94BB2}" srcOrd="4" destOrd="0" parTransId="{ADE9FC7F-C9CC-4DEA-92F4-A8DA55EFF965}" sibTransId="{8E83F8CC-76AF-4046-BF24-C020A25AB41D}"/>
    <dgm:cxn modelId="{3080992B-F098-4915-A0A3-2699A00F4A52}" type="presOf" srcId="{51B6D9BD-4A86-4BB8-A7BA-F76E6A7BC204}" destId="{6116EF7B-B1EF-40DA-83ED-654E649F7469}" srcOrd="1" destOrd="0" presId="urn:microsoft.com/office/officeart/2005/8/layout/cycle2"/>
    <dgm:cxn modelId="{3A390EFE-8DAC-46A9-9849-49ED2B58790F}" type="presOf" srcId="{D80FEE71-D8D6-4F71-B396-8BF86FDE8241}" destId="{56F8EC2D-B279-4B7E-AD0D-2E916C226020}" srcOrd="0" destOrd="0" presId="urn:microsoft.com/office/officeart/2005/8/layout/cycle2"/>
    <dgm:cxn modelId="{A1ACF032-67BB-438E-A517-8855834FEEE7}" type="presOf" srcId="{8E83F8CC-76AF-4046-BF24-C020A25AB41D}" destId="{174C91D8-4A68-4578-873E-E10BCAE779B1}" srcOrd="1" destOrd="0" presId="urn:microsoft.com/office/officeart/2005/8/layout/cycle2"/>
    <dgm:cxn modelId="{E42EFE97-76C5-46F2-B899-21A9B0E87464}" srcId="{9D21C1BC-4DD8-48DC-B3A9-712E6398F3C2}" destId="{85F4AE8D-6E9D-45FF-8E40-BFDF7C0D1F9D}" srcOrd="2" destOrd="0" parTransId="{8D2C4CF3-2FD3-4F23-8302-0B440E057036}" sibTransId="{DE92B796-A3EF-4D07-81EE-D66A79A3DFD7}"/>
    <dgm:cxn modelId="{4867C21A-5360-4B99-8D30-53C5B6663649}" type="presOf" srcId="{85F4AE8D-6E9D-45FF-8E40-BFDF7C0D1F9D}" destId="{4A4EC06E-8CFA-4AF7-A0B8-DEE027358351}" srcOrd="0" destOrd="0" presId="urn:microsoft.com/office/officeart/2005/8/layout/cycle2"/>
    <dgm:cxn modelId="{5578927D-8B53-4219-A388-5B8BC4833619}" type="presOf" srcId="{B8E73C4F-6303-41CD-A4FC-4A049D7083A4}" destId="{7DEFAEA5-259C-4E38-AC3F-53CDB2440545}" srcOrd="0" destOrd="0" presId="urn:microsoft.com/office/officeart/2005/8/layout/cycle2"/>
    <dgm:cxn modelId="{EE69C030-465A-4D9D-8E28-3160EC58C610}" type="presParOf" srcId="{884ABB85-AD4D-4F58-8AC0-21BBB74F3505}" destId="{56F8EC2D-B279-4B7E-AD0D-2E916C226020}" srcOrd="0" destOrd="0" presId="urn:microsoft.com/office/officeart/2005/8/layout/cycle2"/>
    <dgm:cxn modelId="{E5E3804B-7CDC-4417-98EB-91BC473AD27A}" type="presParOf" srcId="{884ABB85-AD4D-4F58-8AC0-21BBB74F3505}" destId="{E5522230-21EA-423E-A581-038DDFBC80BD}" srcOrd="1" destOrd="0" presId="urn:microsoft.com/office/officeart/2005/8/layout/cycle2"/>
    <dgm:cxn modelId="{5F78354B-A797-45B3-AFB4-84B9C57E9826}" type="presParOf" srcId="{E5522230-21EA-423E-A581-038DDFBC80BD}" destId="{4EAF0949-44EB-40E9-89AA-5997F096CC68}" srcOrd="0" destOrd="0" presId="urn:microsoft.com/office/officeart/2005/8/layout/cycle2"/>
    <dgm:cxn modelId="{DA24F033-D79E-4A07-B65E-2A047876B99A}" type="presParOf" srcId="{884ABB85-AD4D-4F58-8AC0-21BBB74F3505}" destId="{FCCCACA3-9E71-481A-89EE-5EC895799680}" srcOrd="2" destOrd="0" presId="urn:microsoft.com/office/officeart/2005/8/layout/cycle2"/>
    <dgm:cxn modelId="{10EE2A04-2B5E-4761-A62E-18F45FD76A63}" type="presParOf" srcId="{884ABB85-AD4D-4F58-8AC0-21BBB74F3505}" destId="{C24A0CD9-6ADA-4710-B43A-386A0F9EF858}" srcOrd="3" destOrd="0" presId="urn:microsoft.com/office/officeart/2005/8/layout/cycle2"/>
    <dgm:cxn modelId="{40587936-D97C-48B4-B910-C7424B5B6433}" type="presParOf" srcId="{C24A0CD9-6ADA-4710-B43A-386A0F9EF858}" destId="{98E0A159-8970-486A-BB7F-EB20117808EC}" srcOrd="0" destOrd="0" presId="urn:microsoft.com/office/officeart/2005/8/layout/cycle2"/>
    <dgm:cxn modelId="{4E38D39F-C0A4-41BE-9422-80B12D1D237D}" type="presParOf" srcId="{884ABB85-AD4D-4F58-8AC0-21BBB74F3505}" destId="{4A4EC06E-8CFA-4AF7-A0B8-DEE027358351}" srcOrd="4" destOrd="0" presId="urn:microsoft.com/office/officeart/2005/8/layout/cycle2"/>
    <dgm:cxn modelId="{4F2857B8-DB50-4036-A87F-14E314161C1D}" type="presParOf" srcId="{884ABB85-AD4D-4F58-8AC0-21BBB74F3505}" destId="{C1EBF637-9272-462A-9193-330E9E12A7FF}" srcOrd="5" destOrd="0" presId="urn:microsoft.com/office/officeart/2005/8/layout/cycle2"/>
    <dgm:cxn modelId="{6918602C-71B0-4005-825B-5F23E15F3A06}" type="presParOf" srcId="{C1EBF637-9272-462A-9193-330E9E12A7FF}" destId="{EF5ADC9C-6D69-4594-9140-370DF9A25A93}" srcOrd="0" destOrd="0" presId="urn:microsoft.com/office/officeart/2005/8/layout/cycle2"/>
    <dgm:cxn modelId="{54A7657E-AEBB-43A7-993A-E64E006AB413}" type="presParOf" srcId="{884ABB85-AD4D-4F58-8AC0-21BBB74F3505}" destId="{13765835-2CFE-496D-86AB-7AC115851F74}" srcOrd="6" destOrd="0" presId="urn:microsoft.com/office/officeart/2005/8/layout/cycle2"/>
    <dgm:cxn modelId="{1F6CDA86-9FDF-4886-A651-E61B812B6D06}" type="presParOf" srcId="{884ABB85-AD4D-4F58-8AC0-21BBB74F3505}" destId="{10CAABC1-2494-415D-A2B9-EE913108F8EF}" srcOrd="7" destOrd="0" presId="urn:microsoft.com/office/officeart/2005/8/layout/cycle2"/>
    <dgm:cxn modelId="{4B5CE43A-A650-4E0B-AB7E-98FE6D434383}" type="presParOf" srcId="{10CAABC1-2494-415D-A2B9-EE913108F8EF}" destId="{6116EF7B-B1EF-40DA-83ED-654E649F7469}" srcOrd="0" destOrd="0" presId="urn:microsoft.com/office/officeart/2005/8/layout/cycle2"/>
    <dgm:cxn modelId="{105A9788-7880-4E59-AA97-B10A27BD0CF7}" type="presParOf" srcId="{884ABB85-AD4D-4F58-8AC0-21BBB74F3505}" destId="{93BC7942-7320-48F9-8B5D-A6CEB10822C0}" srcOrd="8" destOrd="0" presId="urn:microsoft.com/office/officeart/2005/8/layout/cycle2"/>
    <dgm:cxn modelId="{51B1484C-272B-417C-BBFB-DE8C053476C0}" type="presParOf" srcId="{884ABB85-AD4D-4F58-8AC0-21BBB74F3505}" destId="{FFBDEEB2-D169-46FD-9996-DACF8D29A5BD}" srcOrd="9" destOrd="0" presId="urn:microsoft.com/office/officeart/2005/8/layout/cycle2"/>
    <dgm:cxn modelId="{327112A0-32AE-432C-BA69-5D4E861FEC5E}" type="presParOf" srcId="{FFBDEEB2-D169-46FD-9996-DACF8D29A5BD}" destId="{174C91D8-4A68-4578-873E-E10BCAE779B1}" srcOrd="0" destOrd="0" presId="urn:microsoft.com/office/officeart/2005/8/layout/cycle2"/>
    <dgm:cxn modelId="{A728C16F-9A09-42C5-A112-40E158028215}" type="presParOf" srcId="{884ABB85-AD4D-4F58-8AC0-21BBB74F3505}" destId="{8529CE5A-B2AE-4644-881B-7F47D19A75E5}" srcOrd="10" destOrd="0" presId="urn:microsoft.com/office/officeart/2005/8/layout/cycle2"/>
    <dgm:cxn modelId="{39CC6190-6C16-4C4F-817B-6B4DD0BD1EAA}" type="presParOf" srcId="{884ABB85-AD4D-4F58-8AC0-21BBB74F3505}" destId="{03D2E044-1EBC-4655-8389-FBB78D2D7E71}" srcOrd="11" destOrd="0" presId="urn:microsoft.com/office/officeart/2005/8/layout/cycle2"/>
    <dgm:cxn modelId="{FBD4CA9D-1269-4A8B-AF7D-3296C71745F6}" type="presParOf" srcId="{03D2E044-1EBC-4655-8389-FBB78D2D7E71}" destId="{7AA67DD2-C53C-43A0-82E4-C90F45598B0D}" srcOrd="0" destOrd="0" presId="urn:microsoft.com/office/officeart/2005/8/layout/cycle2"/>
    <dgm:cxn modelId="{4D609028-48F0-4BBB-8A10-489AC35904C2}" type="presParOf" srcId="{884ABB85-AD4D-4F58-8AC0-21BBB74F3505}" destId="{48EAE4C0-5AA1-4BE3-BA91-83EC7CA89A78}" srcOrd="12" destOrd="0" presId="urn:microsoft.com/office/officeart/2005/8/layout/cycle2"/>
    <dgm:cxn modelId="{FF2686C1-E305-47B9-B28F-8490671E1F1C}" type="presParOf" srcId="{884ABB85-AD4D-4F58-8AC0-21BBB74F3505}" destId="{7DEFAEA5-259C-4E38-AC3F-53CDB2440545}" srcOrd="13" destOrd="0" presId="urn:microsoft.com/office/officeart/2005/8/layout/cycle2"/>
    <dgm:cxn modelId="{696C147D-8FC0-4A7C-88EE-2A0020CF40CF}" type="presParOf" srcId="{7DEFAEA5-259C-4E38-AC3F-53CDB2440545}" destId="{9B894971-C746-429E-BD7C-3938CE26588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33CFC-167F-4069-AD71-CD35E74D576A}">
      <dsp:nvSpPr>
        <dsp:cNvPr id="0" name=""/>
        <dsp:cNvSpPr/>
      </dsp:nvSpPr>
      <dsp:spPr>
        <a:xfrm>
          <a:off x="2898278" y="669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Subtuition</a:t>
          </a:r>
          <a:r>
            <a:rPr lang="en-US" sz="1400" kern="1200" dirty="0" smtClean="0"/>
            <a:t> (</a:t>
          </a:r>
          <a:r>
            <a:rPr lang="en-US" sz="1400" kern="1200" dirty="0" err="1" smtClean="0"/>
            <a:t>thay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thế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3064882" y="167273"/>
        <a:ext cx="804434" cy="804434"/>
      </dsp:txXfrm>
    </dsp:sp>
    <dsp:sp modelId="{CFCC755B-97BC-4638-BD9B-0F7D7825BAC4}">
      <dsp:nvSpPr>
        <dsp:cNvPr id="0" name=""/>
        <dsp:cNvSpPr/>
      </dsp:nvSpPr>
      <dsp:spPr>
        <a:xfrm rot="1542857">
          <a:off x="4077933" y="744654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4082435" y="801719"/>
        <a:ext cx="212161" cy="230372"/>
      </dsp:txXfrm>
    </dsp:sp>
    <dsp:sp modelId="{8106B0C1-3D9D-4C8B-A138-1CC54CD687AD}">
      <dsp:nvSpPr>
        <dsp:cNvPr id="0" name=""/>
        <dsp:cNvSpPr/>
      </dsp:nvSpPr>
      <dsp:spPr>
        <a:xfrm>
          <a:off x="4438489" y="742395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Combine (</a:t>
          </a:r>
          <a:r>
            <a:rPr lang="en-US" sz="1400" kern="1200" dirty="0" err="1" smtClean="0"/>
            <a:t>kết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hợp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4605093" y="908999"/>
        <a:ext cx="804434" cy="804434"/>
      </dsp:txXfrm>
    </dsp:sp>
    <dsp:sp modelId="{76B54EE0-26CC-43B5-B7AE-A2E9BF87C23A}">
      <dsp:nvSpPr>
        <dsp:cNvPr id="0" name=""/>
        <dsp:cNvSpPr/>
      </dsp:nvSpPr>
      <dsp:spPr>
        <a:xfrm rot="4628571">
          <a:off x="5044058" y="1944198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5079405" y="1976666"/>
        <a:ext cx="212161" cy="230372"/>
      </dsp:txXfrm>
    </dsp:sp>
    <dsp:sp modelId="{423FF3D7-EB5E-4EE2-BA77-0203938F27A9}">
      <dsp:nvSpPr>
        <dsp:cNvPr id="0" name=""/>
        <dsp:cNvSpPr/>
      </dsp:nvSpPr>
      <dsp:spPr>
        <a:xfrm>
          <a:off x="4818890" y="2409039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Adapt (</a:t>
          </a:r>
          <a:r>
            <a:rPr lang="en-US" sz="1400" kern="1200" dirty="0" err="1" smtClean="0"/>
            <a:t>thích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nghi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4985494" y="2575643"/>
        <a:ext cx="804434" cy="804434"/>
      </dsp:txXfrm>
    </dsp:sp>
    <dsp:sp modelId="{9D40074C-3918-4ECD-9FF8-AEBCC1190EAF}">
      <dsp:nvSpPr>
        <dsp:cNvPr id="0" name=""/>
        <dsp:cNvSpPr/>
      </dsp:nvSpPr>
      <dsp:spPr>
        <a:xfrm rot="7714286">
          <a:off x="4708586" y="3447449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0800000">
        <a:off x="4782395" y="3488696"/>
        <a:ext cx="212161" cy="230372"/>
      </dsp:txXfrm>
    </dsp:sp>
    <dsp:sp modelId="{F7D76820-9157-4469-AA17-CF78A9603ECA}">
      <dsp:nvSpPr>
        <dsp:cNvPr id="0" name=""/>
        <dsp:cNvSpPr/>
      </dsp:nvSpPr>
      <dsp:spPr>
        <a:xfrm>
          <a:off x="3753031" y="3745584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Modifi</a:t>
          </a:r>
          <a:r>
            <a:rPr lang="en-US" sz="1400" kern="1200" dirty="0" smtClean="0"/>
            <a:t> (</a:t>
          </a:r>
          <a:r>
            <a:rPr lang="en-US" sz="1400" kern="1200" dirty="0" err="1" smtClean="0"/>
            <a:t>hiệu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chỉnh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3919635" y="3912188"/>
        <a:ext cx="804434" cy="804434"/>
      </dsp:txXfrm>
    </dsp:sp>
    <dsp:sp modelId="{38BB1ADF-F0DC-41B8-88D9-107B03CBAB5A}">
      <dsp:nvSpPr>
        <dsp:cNvPr id="0" name=""/>
        <dsp:cNvSpPr/>
      </dsp:nvSpPr>
      <dsp:spPr>
        <a:xfrm rot="10800000">
          <a:off x="3324134" y="4122428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0800000">
        <a:off x="3415060" y="4199219"/>
        <a:ext cx="212161" cy="230372"/>
      </dsp:txXfrm>
    </dsp:sp>
    <dsp:sp modelId="{F021A41B-7CEA-4C7B-A524-3E9F60836FC8}">
      <dsp:nvSpPr>
        <dsp:cNvPr id="0" name=""/>
        <dsp:cNvSpPr/>
      </dsp:nvSpPr>
      <dsp:spPr>
        <a:xfrm>
          <a:off x="2043526" y="3745584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Put (</a:t>
          </a:r>
          <a:r>
            <a:rPr lang="en-US" sz="1400" kern="1200" dirty="0" err="1" smtClean="0"/>
            <a:t>thêm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vào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2210130" y="3912188"/>
        <a:ext cx="804434" cy="804434"/>
      </dsp:txXfrm>
    </dsp:sp>
    <dsp:sp modelId="{17D01C11-A693-4948-BA6E-034628C5A10F}">
      <dsp:nvSpPr>
        <dsp:cNvPr id="0" name=""/>
        <dsp:cNvSpPr/>
      </dsp:nvSpPr>
      <dsp:spPr>
        <a:xfrm rot="13885714">
          <a:off x="1933222" y="3460862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 rot="10800000">
        <a:off x="2007031" y="3573197"/>
        <a:ext cx="212161" cy="230372"/>
      </dsp:txXfrm>
    </dsp:sp>
    <dsp:sp modelId="{73CA3890-25D7-4E99-B0D7-F9B4BABEC252}">
      <dsp:nvSpPr>
        <dsp:cNvPr id="0" name=""/>
        <dsp:cNvSpPr/>
      </dsp:nvSpPr>
      <dsp:spPr>
        <a:xfrm>
          <a:off x="977667" y="2409039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Eliminate (</a:t>
          </a:r>
          <a:r>
            <a:rPr lang="en-US" sz="1400" kern="1200" dirty="0" err="1" smtClean="0"/>
            <a:t>loại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bỏ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1144271" y="2575643"/>
        <a:ext cx="804434" cy="804434"/>
      </dsp:txXfrm>
    </dsp:sp>
    <dsp:sp modelId="{3006A4F1-C15F-49FF-9A2D-8B1B086012F7}">
      <dsp:nvSpPr>
        <dsp:cNvPr id="0" name=""/>
        <dsp:cNvSpPr/>
      </dsp:nvSpPr>
      <dsp:spPr>
        <a:xfrm rot="16971429">
          <a:off x="1583236" y="1960924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1618583" y="2082038"/>
        <a:ext cx="212161" cy="230372"/>
      </dsp:txXfrm>
    </dsp:sp>
    <dsp:sp modelId="{89E4ACCC-82C9-4F5D-BD5E-3E6691504E1D}">
      <dsp:nvSpPr>
        <dsp:cNvPr id="0" name=""/>
        <dsp:cNvSpPr/>
      </dsp:nvSpPr>
      <dsp:spPr>
        <a:xfrm>
          <a:off x="1358068" y="742395"/>
          <a:ext cx="1137642" cy="1137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reverse (</a:t>
          </a:r>
          <a:r>
            <a:rPr lang="en-US" sz="1400" kern="1200" dirty="0" err="1" smtClean="0"/>
            <a:t>đảo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ngựơc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1524672" y="908999"/>
        <a:ext cx="804434" cy="804434"/>
      </dsp:txXfrm>
    </dsp:sp>
    <dsp:sp modelId="{501BF6B5-CD70-4F12-9E93-843B5A5CF01A}">
      <dsp:nvSpPr>
        <dsp:cNvPr id="0" name=""/>
        <dsp:cNvSpPr/>
      </dsp:nvSpPr>
      <dsp:spPr>
        <a:xfrm rot="20057143">
          <a:off x="2537722" y="752098"/>
          <a:ext cx="303087" cy="38395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/>
        </a:p>
      </dsp:txBody>
      <dsp:txXfrm>
        <a:off x="2542224" y="848615"/>
        <a:ext cx="212161" cy="2303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F8EC2D-B279-4B7E-AD0D-2E916C226020}">
      <dsp:nvSpPr>
        <dsp:cNvPr id="0" name=""/>
        <dsp:cNvSpPr/>
      </dsp:nvSpPr>
      <dsp:spPr>
        <a:xfrm>
          <a:off x="2760412" y="40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Subtuition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 (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thay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thế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400" kern="1200" dirty="0"/>
        </a:p>
      </dsp:txBody>
      <dsp:txXfrm>
        <a:off x="2899060" y="138688"/>
        <a:ext cx="669453" cy="669453"/>
      </dsp:txXfrm>
    </dsp:sp>
    <dsp:sp modelId="{E5522230-21EA-423E-A581-038DDFBC80BD}">
      <dsp:nvSpPr>
        <dsp:cNvPr id="0" name=""/>
        <dsp:cNvSpPr/>
      </dsp:nvSpPr>
      <dsp:spPr>
        <a:xfrm rot="1545537">
          <a:off x="3741580" y="619306"/>
          <a:ext cx="251286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3745326" y="666831"/>
        <a:ext cx="175900" cy="191716"/>
      </dsp:txXfrm>
    </dsp:sp>
    <dsp:sp modelId="{FCCCACA3-9E71-481A-89EE-5EC895799680}">
      <dsp:nvSpPr>
        <dsp:cNvPr id="0" name=""/>
        <dsp:cNvSpPr/>
      </dsp:nvSpPr>
      <dsp:spPr>
        <a:xfrm>
          <a:off x="4040095" y="617531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Combine (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kết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hợp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)</a:t>
          </a:r>
          <a:endParaRPr lang="en-US" sz="1400" kern="1200" dirty="0"/>
        </a:p>
      </dsp:txBody>
      <dsp:txXfrm>
        <a:off x="4178743" y="756179"/>
        <a:ext cx="669453" cy="669453"/>
      </dsp:txXfrm>
    </dsp:sp>
    <dsp:sp modelId="{C24A0CD9-6ADA-4710-B43A-386A0F9EF858}">
      <dsp:nvSpPr>
        <dsp:cNvPr id="0" name=""/>
        <dsp:cNvSpPr/>
      </dsp:nvSpPr>
      <dsp:spPr>
        <a:xfrm rot="4628204">
          <a:off x="4541541" y="1625438"/>
          <a:ext cx="260949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4571969" y="1651184"/>
        <a:ext cx="182664" cy="191716"/>
      </dsp:txXfrm>
    </dsp:sp>
    <dsp:sp modelId="{4A4EC06E-8CFA-4AF7-A0B8-DEE027358351}">
      <dsp:nvSpPr>
        <dsp:cNvPr id="0" name=""/>
        <dsp:cNvSpPr/>
      </dsp:nvSpPr>
      <dsp:spPr>
        <a:xfrm>
          <a:off x="4360477" y="2020524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Adapt (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4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en-US" sz="1400" kern="1200" dirty="0" err="1" smtClean="0">
              <a:hlinkClick xmlns:r="http://schemas.openxmlformats.org/officeDocument/2006/relationships" r:id="" action="ppaction://hlinksldjump"/>
            </a:rPr>
            <a:t>nghi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4499125" y="2159172"/>
        <a:ext cx="669453" cy="669453"/>
      </dsp:txXfrm>
    </dsp:sp>
    <dsp:sp modelId="{C1EBF637-9272-462A-9193-330E9E12A7FF}">
      <dsp:nvSpPr>
        <dsp:cNvPr id="0" name=""/>
        <dsp:cNvSpPr/>
      </dsp:nvSpPr>
      <dsp:spPr>
        <a:xfrm rot="7745546">
          <a:off x="4269314" y="2876971"/>
          <a:ext cx="247011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4329729" y="2912120"/>
        <a:ext cx="172908" cy="191716"/>
      </dsp:txXfrm>
    </dsp:sp>
    <dsp:sp modelId="{13765835-2CFE-496D-86AB-7AC115851F74}">
      <dsp:nvSpPr>
        <dsp:cNvPr id="0" name=""/>
        <dsp:cNvSpPr/>
      </dsp:nvSpPr>
      <dsp:spPr>
        <a:xfrm>
          <a:off x="3469597" y="3117047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Modifi</a:t>
          </a:r>
          <a:r>
            <a:rPr lang="en-US" sz="1400" kern="1200" dirty="0" smtClean="0"/>
            <a:t> (</a:t>
          </a:r>
          <a:r>
            <a:rPr lang="en-US" sz="1400" kern="1200" dirty="0" err="1" smtClean="0"/>
            <a:t>hiệu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chinh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3608245" y="3255695"/>
        <a:ext cx="669453" cy="669453"/>
      </dsp:txXfrm>
    </dsp:sp>
    <dsp:sp modelId="{10CAABC1-2494-415D-A2B9-EE913108F8EF}">
      <dsp:nvSpPr>
        <dsp:cNvPr id="0" name=""/>
        <dsp:cNvSpPr/>
      </dsp:nvSpPr>
      <dsp:spPr>
        <a:xfrm rot="10800000">
          <a:off x="3112560" y="3430658"/>
          <a:ext cx="252306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3188252" y="3494564"/>
        <a:ext cx="176614" cy="191716"/>
      </dsp:txXfrm>
    </dsp:sp>
    <dsp:sp modelId="{93BC7942-7320-48F9-8B5D-A6CEB10822C0}">
      <dsp:nvSpPr>
        <dsp:cNvPr id="0" name=""/>
        <dsp:cNvSpPr/>
      </dsp:nvSpPr>
      <dsp:spPr>
        <a:xfrm>
          <a:off x="2046798" y="3117047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Put (</a:t>
          </a:r>
          <a:r>
            <a:rPr lang="en-US" sz="1400" kern="1200" dirty="0" err="1" smtClean="0"/>
            <a:t>thêm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vào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2185446" y="3255695"/>
        <a:ext cx="669453" cy="669453"/>
      </dsp:txXfrm>
    </dsp:sp>
    <dsp:sp modelId="{FFBDEEB2-D169-46FD-9996-DACF8D29A5BD}">
      <dsp:nvSpPr>
        <dsp:cNvPr id="0" name=""/>
        <dsp:cNvSpPr/>
      </dsp:nvSpPr>
      <dsp:spPr>
        <a:xfrm rot="13885714">
          <a:off x="1954921" y="2880046"/>
          <a:ext cx="252306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2016364" y="2973541"/>
        <a:ext cx="176614" cy="191716"/>
      </dsp:txXfrm>
    </dsp:sp>
    <dsp:sp modelId="{8529CE5A-B2AE-4644-881B-7F47D19A75E5}">
      <dsp:nvSpPr>
        <dsp:cNvPr id="0" name=""/>
        <dsp:cNvSpPr/>
      </dsp:nvSpPr>
      <dsp:spPr>
        <a:xfrm>
          <a:off x="1159697" y="2004658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Eliminate (</a:t>
          </a:r>
          <a:r>
            <a:rPr lang="en-US" sz="1400" kern="1200" dirty="0" err="1" smtClean="0"/>
            <a:t>loại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bỏ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1298345" y="2143306"/>
        <a:ext cx="669453" cy="669453"/>
      </dsp:txXfrm>
    </dsp:sp>
    <dsp:sp modelId="{03D2E044-1EBC-4655-8389-FBB78D2D7E71}">
      <dsp:nvSpPr>
        <dsp:cNvPr id="0" name=""/>
        <dsp:cNvSpPr/>
      </dsp:nvSpPr>
      <dsp:spPr>
        <a:xfrm rot="16971429">
          <a:off x="1663631" y="1631667"/>
          <a:ext cx="252306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1693055" y="1732470"/>
        <a:ext cx="176614" cy="191716"/>
      </dsp:txXfrm>
    </dsp:sp>
    <dsp:sp modelId="{48EAE4C0-5AA1-4BE3-BA91-83EC7CA89A78}">
      <dsp:nvSpPr>
        <dsp:cNvPr id="0" name=""/>
        <dsp:cNvSpPr/>
      </dsp:nvSpPr>
      <dsp:spPr>
        <a:xfrm>
          <a:off x="1476299" y="617531"/>
          <a:ext cx="946749" cy="9467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Reverse (</a:t>
          </a:r>
          <a:r>
            <a:rPr lang="en-US" sz="1400" kern="1200" dirty="0" err="1" smtClean="0"/>
            <a:t>đảo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ngựơc</a:t>
          </a:r>
          <a:r>
            <a:rPr lang="en-US" sz="1400" kern="1200" dirty="0" smtClean="0"/>
            <a:t>)</a:t>
          </a:r>
          <a:endParaRPr lang="en-US" sz="1400" kern="1200" dirty="0"/>
        </a:p>
      </dsp:txBody>
      <dsp:txXfrm>
        <a:off x="1614947" y="756179"/>
        <a:ext cx="669453" cy="669453"/>
      </dsp:txXfrm>
    </dsp:sp>
    <dsp:sp modelId="{7DEFAEA5-259C-4E38-AC3F-53CDB2440545}">
      <dsp:nvSpPr>
        <dsp:cNvPr id="0" name=""/>
        <dsp:cNvSpPr/>
      </dsp:nvSpPr>
      <dsp:spPr>
        <a:xfrm rot="20059109">
          <a:off x="2458567" y="625504"/>
          <a:ext cx="253401" cy="3195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2462322" y="705882"/>
        <a:ext cx="177381" cy="191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2D5E2-5A9F-473D-B83C-201548C6DBB2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8A9B3-2ED2-4E58-850C-ACC8AD3CF5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66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BB5B9-4737-48EB-A875-58FF011E758C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07B695-7551-48ED-A12B-8C26AABDA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88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80E97-C6AD-46A3-8973-39E80C39181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029D3-52DE-43CC-B326-C3AD4B4ECA4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77E7D-025D-4ECD-8E6D-48B6338F6860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8D9F9-D6EA-4BCD-B804-351C0A990675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  <p:pic>
        <p:nvPicPr>
          <p:cNvPr id="1027" name="Picture 3" descr="C:\Program Files (x86)\Microsoft Office\MEDIA\CAGCAT10\j029298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43430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2133600" y="381000"/>
            <a:ext cx="6400800" cy="754904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 lvl="0" algn="ctr"/>
            <a:r>
              <a:rPr lang="en-US" sz="1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PHƯƠNG PHÁP SÁNG TẠO SCAMPER</a:t>
            </a:r>
            <a:endParaRPr lang="en-US" sz="1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0" name="Diagram 9"/>
          <p:cNvGraphicFramePr/>
          <p:nvPr userDrawn="1">
            <p:extLst>
              <p:ext uri="{D42A27DB-BD31-4B8C-83A1-F6EECF244321}">
                <p14:modId xmlns:p14="http://schemas.microsoft.com/office/powerpoint/2010/main" val="336628009"/>
              </p:ext>
            </p:extLst>
          </p:nvPr>
        </p:nvGraphicFramePr>
        <p:xfrm>
          <a:off x="1752600" y="1135904"/>
          <a:ext cx="6934200" cy="4883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76816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8E8A-6656-4AD4-AE8E-29ADF4E0218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1ACC1-AA62-4472-9BFA-46B151AA62A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B4E3-7CFC-4FCA-AC68-6C8657DD3779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B4E3-7CFC-4FCA-AC68-6C8657DD3779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B4E3-7CFC-4FCA-AC68-6C8657DD3779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E6B5-F020-4CA3-88EB-9FB2F5F54149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2A3-0EA5-4F41-9C8B-226F1CC0F5B9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B4E3-7CFC-4FCA-AC68-6C8657DD3779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E61B4E3-7CFC-4FCA-AC68-6C8657DD3779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8BF4D120-D79B-4F67-A99A-67A69E735AC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C:\Program Files (x86)\Microsoft Office\MEDIA\CAGCAT10\j0292982.wm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43088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657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AE6B5-F020-4CA3-88EB-9FB2F5F54149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05000" y="762001"/>
            <a:ext cx="7239000" cy="117973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</a:bodyPr>
          <a:lstStyle/>
          <a:p>
            <a:pPr lvl="0" algn="ctr"/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pháp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sáng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tạo</a:t>
            </a:r>
            <a:r>
              <a:rPr lang="en-US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scamper</a:t>
            </a:r>
            <a:endParaRPr lang="en-US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8464765"/>
              </p:ext>
            </p:extLst>
          </p:nvPr>
        </p:nvGraphicFramePr>
        <p:xfrm>
          <a:off x="1461654" y="2170331"/>
          <a:ext cx="646314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276600" y="3810000"/>
            <a:ext cx="27718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SCAMPER</a:t>
            </a:r>
            <a:endParaRPr lang="en-US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0078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>
        <p:bldAsOne/>
      </p:bldGraphic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sz="4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      </a:t>
            </a:r>
            <a:r>
              <a:rPr lang="en-US" sz="4000" b="1" i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Phép</a:t>
            </a:r>
            <a:r>
              <a:rPr lang="en-US" sz="4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b="1" i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thay</a:t>
            </a:r>
            <a:r>
              <a:rPr lang="en-US" sz="4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b="1" i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thế</a:t>
            </a:r>
            <a:r>
              <a:rPr lang="en-US" sz="4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-</a:t>
            </a:r>
            <a:r>
              <a:rPr lang="en-US" sz="4000" b="1" i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Subtitute</a:t>
            </a:r>
            <a:endParaRPr lang="en-US" sz="4000" b="1" i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800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err="1" smtClean="0">
                <a:solidFill>
                  <a:srgbClr val="0070C0"/>
                </a:solidFill>
              </a:rPr>
              <a:t>Là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suy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nghỉ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về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sự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những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thứ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cũ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thành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những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thứ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mới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bộ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phận</a:t>
            </a:r>
            <a:r>
              <a:rPr lang="en-US" sz="2400" dirty="0" smtClean="0">
                <a:solidFill>
                  <a:srgbClr val="0070C0"/>
                </a:solidFill>
              </a:rPr>
              <a:t>  hay </a:t>
            </a:r>
            <a:r>
              <a:rPr lang="en-US" sz="2400" dirty="0" err="1" smtClean="0">
                <a:solidFill>
                  <a:srgbClr val="0070C0"/>
                </a:solidFill>
              </a:rPr>
              <a:t>toàn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bộ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sản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phẩm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cũ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thành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những</a:t>
            </a:r>
            <a:r>
              <a:rPr lang="en-US" sz="2400" dirty="0" smtClean="0">
                <a:solidFill>
                  <a:srgbClr val="0070C0"/>
                </a:solidFill>
              </a:rPr>
              <a:t> ý </a:t>
            </a:r>
            <a:r>
              <a:rPr lang="en-US" sz="2400" dirty="0" err="1" smtClean="0">
                <a:solidFill>
                  <a:srgbClr val="0070C0"/>
                </a:solidFill>
              </a:rPr>
              <a:t>tưởng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mới</a:t>
            </a:r>
            <a:r>
              <a:rPr lang="en-US" sz="2400" dirty="0" smtClean="0">
                <a:solidFill>
                  <a:srgbClr val="0070C0"/>
                </a:solidFill>
              </a:rPr>
              <a:t> hay </a:t>
            </a:r>
            <a:r>
              <a:rPr lang="en-US" sz="2400" dirty="0" err="1" smtClean="0">
                <a:solidFill>
                  <a:srgbClr val="0070C0"/>
                </a:solidFill>
              </a:rPr>
              <a:t>hơn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tốt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hơn</a:t>
            </a:r>
            <a:r>
              <a:rPr lang="en-US" sz="2400" dirty="0" smtClean="0">
                <a:solidFill>
                  <a:srgbClr val="0070C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rgbClr val="0070C0"/>
                </a:solidFill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vài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câu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hỏi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gợi</a:t>
            </a:r>
            <a:r>
              <a:rPr lang="en-US" sz="2400" dirty="0" smtClean="0">
                <a:solidFill>
                  <a:srgbClr val="0070C0"/>
                </a:solidFill>
              </a:rPr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thể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thành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phần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nào</a:t>
            </a:r>
            <a:r>
              <a:rPr lang="en-US" sz="24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thể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ai</a:t>
            </a:r>
            <a:r>
              <a:rPr lang="en-US" sz="24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thể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thay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vị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trí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thời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gian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kế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hoạch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quy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trình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hệ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thống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nào</a:t>
            </a:r>
            <a:r>
              <a:rPr lang="en-US" sz="2400" dirty="0" smtClean="0"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thể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sử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dụng</a:t>
            </a:r>
            <a:r>
              <a:rPr lang="en-US" sz="2400" dirty="0" smtClean="0">
                <a:solidFill>
                  <a:srgbClr val="0070C0"/>
                </a:solidFill>
              </a:rPr>
              <a:t> ý </a:t>
            </a:r>
            <a:r>
              <a:rPr lang="en-US" sz="2400" dirty="0" err="1" smtClean="0">
                <a:solidFill>
                  <a:srgbClr val="0070C0"/>
                </a:solidFill>
              </a:rPr>
              <a:t>tưởng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này</a:t>
            </a:r>
            <a:r>
              <a:rPr lang="en-US" sz="2400" dirty="0" smtClean="0">
                <a:solidFill>
                  <a:srgbClr val="0070C0"/>
                </a:solidFill>
              </a:rPr>
              <a:t> ở </a:t>
            </a:r>
            <a:r>
              <a:rPr lang="en-US" sz="2400" dirty="0" err="1" smtClean="0">
                <a:solidFill>
                  <a:srgbClr val="0070C0"/>
                </a:solidFill>
              </a:rPr>
              <a:t>vị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trí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khác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không</a:t>
            </a:r>
            <a:r>
              <a:rPr lang="en-US" sz="2400" dirty="0" smtClean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8E8A-6656-4AD4-AE8E-29ADF4E0218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2</a:t>
            </a:fld>
            <a:endParaRPr lang="en-US"/>
          </a:p>
        </p:txBody>
      </p:sp>
      <p:pic>
        <p:nvPicPr>
          <p:cNvPr id="5122" name="Picture 2" descr="C:\Program Files (x86)\Microsoft Office\MEDIA\CAGCAT10\j028592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38143"/>
            <a:ext cx="2362657" cy="251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014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8321040" cy="1310640"/>
          </a:xfrm>
        </p:spPr>
        <p:txBody>
          <a:bodyPr/>
          <a:lstStyle/>
          <a:p>
            <a:r>
              <a:rPr lang="en-US" sz="4400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</a:t>
            </a:r>
            <a:r>
              <a:rPr lang="en-US" sz="4400" b="1" i="1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Phép</a:t>
            </a:r>
            <a:r>
              <a:rPr lang="en-US" sz="4400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kết</a:t>
            </a:r>
            <a:r>
              <a:rPr lang="en-US" sz="4400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4400" b="1" i="1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hợp</a:t>
            </a:r>
            <a:r>
              <a:rPr lang="en-US" sz="4400" b="1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- Combine</a:t>
            </a:r>
            <a:endParaRPr lang="en-US" sz="4400" b="1" i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4038600" cy="4144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kết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vật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chất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vật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chất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vụ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vụ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hay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vật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chất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thông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tin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dịch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vụ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Một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vài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câu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hỏi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gợi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thể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kết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ý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tưởng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hay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thành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phần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thể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kết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vật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liệu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Những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mục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tiêu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thể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kết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lại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Những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thứ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thể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trộn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lẫn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với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nhau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8E8A-6656-4AD4-AE8E-29ADF4E0218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3</a:t>
            </a:fld>
            <a:endParaRPr lang="en-US"/>
          </a:p>
        </p:txBody>
      </p:sp>
      <p:pic>
        <p:nvPicPr>
          <p:cNvPr id="3075" name="Picture 3" descr="C:\Program Files (x86)\Microsoft Office\MEDIA\CAGCAT10\j028603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19400"/>
            <a:ext cx="1143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Program Files (x86)\Microsoft Office\MEDIA\CAGCAT10\j028606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854036"/>
            <a:ext cx="914400" cy="118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9502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 0.091 L 0.125 0.091 L 0.048 0.147 L 0.077 0.238 L 0 0.182 L -0.077 0.238 L -0.048 0.147 L -0.125 0.091 L -0.029 0.091 L 0 0 Z" pathEditMode="relative" ptsTypes="">
                                      <p:cBhvr>
                                        <p:cTn id="3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8321040" cy="1310640"/>
          </a:xfrm>
        </p:spPr>
        <p:txBody>
          <a:bodyPr/>
          <a:lstStyle/>
          <a:p>
            <a:r>
              <a:rPr lang="en-US" sz="4000" b="1" i="1" dirty="0" smtClean="0"/>
              <a:t>        </a:t>
            </a:r>
            <a:r>
              <a:rPr lang="en-US" sz="4000" b="1" i="1" dirty="0" err="1" smtClean="0"/>
              <a:t>Phép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thích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ứng</a:t>
            </a:r>
            <a:r>
              <a:rPr lang="en-US" sz="4000" b="1" i="1" dirty="0" smtClean="0"/>
              <a:t> - Adapt</a:t>
            </a:r>
            <a:endParaRPr lang="en-US" sz="40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648200" cy="42973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Chuyển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đối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tựong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cũ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sang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đối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tượng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mới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tạo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hình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ảnh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mới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thân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thiện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gần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gủi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đẹp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hơn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Một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vài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câu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hỏi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gợi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ý:</a:t>
            </a:r>
          </a:p>
          <a:p>
            <a:pPr>
              <a:buFont typeface="Calibri" pitchFamily="34" charset="0"/>
              <a:buChar char="◊"/>
            </a:pPr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Làm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thế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để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thích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nghi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tốt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hơn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pPr>
              <a:buFont typeface="Calibri" pitchFamily="34" charset="0"/>
              <a:buChar char="◊"/>
            </a:pPr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Làm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thế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để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thể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tương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thích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tốt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pPr>
              <a:buFont typeface="Calibri" pitchFamily="34" charset="0"/>
              <a:buChar char="◊"/>
            </a:pPr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Làm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thế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nào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để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thích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hợp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hơn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</a:p>
          <a:p>
            <a:pPr>
              <a:buFont typeface="Calibri" pitchFamily="34" charset="0"/>
              <a:buChar char="◊"/>
            </a:pPr>
            <a:r>
              <a:rPr lang="en-US" sz="2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Có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cái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gì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khác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mà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tương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tự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cái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chúng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ta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đang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xét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không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, 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nhưng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trong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một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tình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huống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3">
                    <a:lumMod val="75000"/>
                  </a:schemeClr>
                </a:solidFill>
              </a:rPr>
              <a:t>khác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E8E8A-6656-4AD4-AE8E-29ADF4E0218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phamanhkhoa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4D120-D79B-4F67-A99A-67A69E735ACC}" type="slidenum">
              <a:rPr lang="en-US" smtClean="0"/>
              <a:t>4</a:t>
            </a:fld>
            <a:endParaRPr lang="en-US"/>
          </a:p>
        </p:txBody>
      </p:sp>
      <p:pic>
        <p:nvPicPr>
          <p:cNvPr id="4098" name="Picture 2" descr="C:\Program Files (x86)\Microsoft Office\MEDIA\CAGCAT10\j028575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14600"/>
            <a:ext cx="2743200" cy="165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555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72</TotalTime>
  <Words>322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Angles</vt:lpstr>
      <vt:lpstr>PowerPoint Presentation</vt:lpstr>
      <vt:lpstr>        Phép thay thế -Subtitute</vt:lpstr>
      <vt:lpstr>        Phép kết hợp - Combine</vt:lpstr>
      <vt:lpstr>        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9</cp:revision>
  <dcterms:created xsi:type="dcterms:W3CDTF">2016-06-28T00:45:35Z</dcterms:created>
  <dcterms:modified xsi:type="dcterms:W3CDTF">2016-06-28T01:58:19Z</dcterms:modified>
</cp:coreProperties>
</file>